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C1A6B-3AD1-5ED2-9FAF-1C9AEA385952}" v="142" dt="2025-08-07T01:01:35.208"/>
    <p1510:client id="{213D9D4A-2AB5-0FFE-1098-4F4EAAC009D6}" v="389" dt="2025-08-06T02:03:50.385"/>
    <p1510:client id="{E585C4E2-25C8-FE3A-DF27-9BBE1D135904}" v="2" dt="2025-08-07T22:30:04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ZANARDI DE OLIVEIRA" userId="S::4654328@alunouninter.com::c3950e00-d537-4cd4-99b9-d9f5b32a44e4" providerId="AD" clId="Web-{E585C4E2-25C8-FE3A-DF27-9BBE1D135904}"/>
    <pc:docChg chg="modSld">
      <pc:chgData name="RAFAEL ZANARDI DE OLIVEIRA" userId="S::4654328@alunouninter.com::c3950e00-d537-4cd4-99b9-d9f5b32a44e4" providerId="AD" clId="Web-{E585C4E2-25C8-FE3A-DF27-9BBE1D135904}" dt="2025-08-07T22:30:04.553" v="1" actId="20577"/>
      <pc:docMkLst>
        <pc:docMk/>
      </pc:docMkLst>
      <pc:sldChg chg="modSp">
        <pc:chgData name="RAFAEL ZANARDI DE OLIVEIRA" userId="S::4654328@alunouninter.com::c3950e00-d537-4cd4-99b9-d9f5b32a44e4" providerId="AD" clId="Web-{E585C4E2-25C8-FE3A-DF27-9BBE1D135904}" dt="2025-08-07T22:30:04.553" v="1" actId="20577"/>
        <pc:sldMkLst>
          <pc:docMk/>
          <pc:sldMk cId="1033167623" sldId="267"/>
        </pc:sldMkLst>
        <pc:spChg chg="mod">
          <ac:chgData name="RAFAEL ZANARDI DE OLIVEIRA" userId="S::4654328@alunouninter.com::c3950e00-d537-4cd4-99b9-d9f5b32a44e4" providerId="AD" clId="Web-{E585C4E2-25C8-FE3A-DF27-9BBE1D135904}" dt="2025-08-07T22:30:04.553" v="1" actId="20577"/>
          <ac:spMkLst>
            <pc:docMk/>
            <pc:sldMk cId="1033167623" sldId="267"/>
            <ac:spMk id="3" creationId="{66C6A0C3-59BA-0D8D-6C52-4C0ACFE3DEA6}"/>
          </ac:spMkLst>
        </pc:spChg>
      </pc:sldChg>
    </pc:docChg>
  </pc:docChgLst>
  <pc:docChgLst>
    <pc:chgData name="RAFAEL ZANARDI DE OLIVEIRA" userId="S::4654328@alunouninter.com::c3950e00-d537-4cd4-99b9-d9f5b32a44e4" providerId="AD" clId="Web-{13CC1A6B-3AD1-5ED2-9FAF-1C9AEA385952}"/>
    <pc:docChg chg="addSld modSld">
      <pc:chgData name="RAFAEL ZANARDI DE OLIVEIRA" userId="S::4654328@alunouninter.com::c3950e00-d537-4cd4-99b9-d9f5b32a44e4" providerId="AD" clId="Web-{13CC1A6B-3AD1-5ED2-9FAF-1C9AEA385952}" dt="2025-08-07T01:01:35.224" v="129" actId="20577"/>
      <pc:docMkLst>
        <pc:docMk/>
      </pc:docMkLst>
      <pc:sldChg chg="modSp">
        <pc:chgData name="RAFAEL ZANARDI DE OLIVEIRA" userId="S::4654328@alunouninter.com::c3950e00-d537-4cd4-99b9-d9f5b32a44e4" providerId="AD" clId="Web-{13CC1A6B-3AD1-5ED2-9FAF-1C9AEA385952}" dt="2025-08-07T00:18:15.802" v="98" actId="20577"/>
        <pc:sldMkLst>
          <pc:docMk/>
          <pc:sldMk cId="1167370952" sldId="258"/>
        </pc:sldMkLst>
        <pc:spChg chg="mod">
          <ac:chgData name="RAFAEL ZANARDI DE OLIVEIRA" userId="S::4654328@alunouninter.com::c3950e00-d537-4cd4-99b9-d9f5b32a44e4" providerId="AD" clId="Web-{13CC1A6B-3AD1-5ED2-9FAF-1C9AEA385952}" dt="2025-08-07T00:18:15.802" v="98" actId="20577"/>
          <ac:spMkLst>
            <pc:docMk/>
            <pc:sldMk cId="1167370952" sldId="258"/>
            <ac:spMk id="2" creationId="{085B8E31-3DA0-E09C-DBC5-1231ED0EBDCE}"/>
          </ac:spMkLst>
        </pc:spChg>
      </pc:sldChg>
      <pc:sldChg chg="modSp">
        <pc:chgData name="RAFAEL ZANARDI DE OLIVEIRA" userId="S::4654328@alunouninter.com::c3950e00-d537-4cd4-99b9-d9f5b32a44e4" providerId="AD" clId="Web-{13CC1A6B-3AD1-5ED2-9FAF-1C9AEA385952}" dt="2025-08-07T00:18:09.473" v="97" actId="20577"/>
        <pc:sldMkLst>
          <pc:docMk/>
          <pc:sldMk cId="2489530143" sldId="259"/>
        </pc:sldMkLst>
        <pc:spChg chg="mod">
          <ac:chgData name="RAFAEL ZANARDI DE OLIVEIRA" userId="S::4654328@alunouninter.com::c3950e00-d537-4cd4-99b9-d9f5b32a44e4" providerId="AD" clId="Web-{13CC1A6B-3AD1-5ED2-9FAF-1C9AEA385952}" dt="2025-08-07T00:18:09.473" v="97" actId="20577"/>
          <ac:spMkLst>
            <pc:docMk/>
            <pc:sldMk cId="2489530143" sldId="259"/>
            <ac:spMk id="2" creationId="{ADC7B712-42E5-3373-2CC9-02C32C9DE82C}"/>
          </ac:spMkLst>
        </pc:spChg>
      </pc:sldChg>
      <pc:sldChg chg="addSp delSp modSp">
        <pc:chgData name="RAFAEL ZANARDI DE OLIVEIRA" userId="S::4654328@alunouninter.com::c3950e00-d537-4cd4-99b9-d9f5b32a44e4" providerId="AD" clId="Web-{13CC1A6B-3AD1-5ED2-9FAF-1C9AEA385952}" dt="2025-08-06T23:49:15.654" v="28" actId="1076"/>
        <pc:sldMkLst>
          <pc:docMk/>
          <pc:sldMk cId="3028742635" sldId="261"/>
        </pc:sldMkLst>
        <pc:spChg chg="add mod">
          <ac:chgData name="RAFAEL ZANARDI DE OLIVEIRA" userId="S::4654328@alunouninter.com::c3950e00-d537-4cd4-99b9-d9f5b32a44e4" providerId="AD" clId="Web-{13CC1A6B-3AD1-5ED2-9FAF-1C9AEA385952}" dt="2025-08-06T23:47:00.308" v="15" actId="1076"/>
          <ac:spMkLst>
            <pc:docMk/>
            <pc:sldMk cId="3028742635" sldId="261"/>
            <ac:spMk id="6" creationId="{6D790293-0408-6B3D-88A9-9B710A1793A6}"/>
          </ac:spMkLst>
        </pc:spChg>
        <pc:spChg chg="add mod">
          <ac:chgData name="RAFAEL ZANARDI DE OLIVEIRA" userId="S::4654328@alunouninter.com::c3950e00-d537-4cd4-99b9-d9f5b32a44e4" providerId="AD" clId="Web-{13CC1A6B-3AD1-5ED2-9FAF-1C9AEA385952}" dt="2025-08-06T23:49:15.654" v="28" actId="1076"/>
          <ac:spMkLst>
            <pc:docMk/>
            <pc:sldMk cId="3028742635" sldId="261"/>
            <ac:spMk id="7" creationId="{22BAE03C-69E8-6323-63E4-C96DCE7F598A}"/>
          </ac:spMkLst>
        </pc:spChg>
        <pc:spChg chg="add del mod">
          <ac:chgData name="RAFAEL ZANARDI DE OLIVEIRA" userId="S::4654328@alunouninter.com::c3950e00-d537-4cd4-99b9-d9f5b32a44e4" providerId="AD" clId="Web-{13CC1A6B-3AD1-5ED2-9FAF-1C9AEA385952}" dt="2025-08-06T23:48:36.419" v="24"/>
          <ac:spMkLst>
            <pc:docMk/>
            <pc:sldMk cId="3028742635" sldId="261"/>
            <ac:spMk id="8" creationId="{2B83EFB9-7D33-8286-812C-2700658DFFA1}"/>
          </ac:spMkLst>
        </pc:spChg>
        <pc:picChg chg="add mod">
          <ac:chgData name="RAFAEL ZANARDI DE OLIVEIRA" userId="S::4654328@alunouninter.com::c3950e00-d537-4cd4-99b9-d9f5b32a44e4" providerId="AD" clId="Web-{13CC1A6B-3AD1-5ED2-9FAF-1C9AEA385952}" dt="2025-08-06T23:49:11.247" v="27" actId="1076"/>
          <ac:picMkLst>
            <pc:docMk/>
            <pc:sldMk cId="3028742635" sldId="261"/>
            <ac:picMk id="3" creationId="{136AEEDB-FFD9-E1CC-6EAE-A8CE9F924B0C}"/>
          </ac:picMkLst>
        </pc:picChg>
        <pc:picChg chg="mod">
          <ac:chgData name="RAFAEL ZANARDI DE OLIVEIRA" userId="S::4654328@alunouninter.com::c3950e00-d537-4cd4-99b9-d9f5b32a44e4" providerId="AD" clId="Web-{13CC1A6B-3AD1-5ED2-9FAF-1C9AEA385952}" dt="2025-08-06T23:45:55.385" v="10" actId="14100"/>
          <ac:picMkLst>
            <pc:docMk/>
            <pc:sldMk cId="3028742635" sldId="261"/>
            <ac:picMk id="4" creationId="{DACAF38D-E533-D972-79E0-2A3C7296BA3A}"/>
          </ac:picMkLst>
        </pc:picChg>
        <pc:picChg chg="del">
          <ac:chgData name="RAFAEL ZANARDI DE OLIVEIRA" userId="S::4654328@alunouninter.com::c3950e00-d537-4cd4-99b9-d9f5b32a44e4" providerId="AD" clId="Web-{13CC1A6B-3AD1-5ED2-9FAF-1C9AEA385952}" dt="2025-08-06T23:37:53.813" v="4"/>
          <ac:picMkLst>
            <pc:docMk/>
            <pc:sldMk cId="3028742635" sldId="261"/>
            <ac:picMk id="5" creationId="{90ADEC9B-26E0-658A-24B7-042270718160}"/>
          </ac:picMkLst>
        </pc:picChg>
      </pc:sldChg>
      <pc:sldChg chg="addSp delSp modSp new mod modClrScheme chgLayout">
        <pc:chgData name="RAFAEL ZANARDI DE OLIVEIRA" userId="S::4654328@alunouninter.com::c3950e00-d537-4cd4-99b9-d9f5b32a44e4" providerId="AD" clId="Web-{13CC1A6B-3AD1-5ED2-9FAF-1C9AEA385952}" dt="2025-08-07T00:17:48.785" v="96" actId="14100"/>
        <pc:sldMkLst>
          <pc:docMk/>
          <pc:sldMk cId="2610970790" sldId="262"/>
        </pc:sldMkLst>
        <pc:spChg chg="mod ord">
          <ac:chgData name="RAFAEL ZANARDI DE OLIVEIRA" userId="S::4654328@alunouninter.com::c3950e00-d537-4cd4-99b9-d9f5b32a44e4" providerId="AD" clId="Web-{13CC1A6B-3AD1-5ED2-9FAF-1C9AEA385952}" dt="2025-08-07T00:17:48.785" v="96" actId="14100"/>
          <ac:spMkLst>
            <pc:docMk/>
            <pc:sldMk cId="2610970790" sldId="262"/>
            <ac:spMk id="2" creationId="{2CACD54F-9607-98B4-F4ED-FFE613CD634B}"/>
          </ac:spMkLst>
        </pc:spChg>
        <pc:spChg chg="mod ord">
          <ac:chgData name="RAFAEL ZANARDI DE OLIVEIRA" userId="S::4654328@alunouninter.com::c3950e00-d537-4cd4-99b9-d9f5b32a44e4" providerId="AD" clId="Web-{13CC1A6B-3AD1-5ED2-9FAF-1C9AEA385952}" dt="2025-08-07T00:07:07.846" v="53" actId="20577"/>
          <ac:spMkLst>
            <pc:docMk/>
            <pc:sldMk cId="2610970790" sldId="262"/>
            <ac:spMk id="3" creationId="{F76A8736-BE08-AAD9-7560-0B8EA67B8E41}"/>
          </ac:spMkLst>
        </pc:spChg>
        <pc:spChg chg="add mod ord">
          <ac:chgData name="RAFAEL ZANARDI DE OLIVEIRA" userId="S::4654328@alunouninter.com::c3950e00-d537-4cd4-99b9-d9f5b32a44e4" providerId="AD" clId="Web-{13CC1A6B-3AD1-5ED2-9FAF-1C9AEA385952}" dt="2025-08-07T00:07:03.611" v="52" actId="20577"/>
          <ac:spMkLst>
            <pc:docMk/>
            <pc:sldMk cId="2610970790" sldId="262"/>
            <ac:spMk id="4" creationId="{B4304015-87E6-AA0F-3A0A-7E24459F2044}"/>
          </ac:spMkLst>
        </pc:spChg>
        <pc:spChg chg="add del mod">
          <ac:chgData name="RAFAEL ZANARDI DE OLIVEIRA" userId="S::4654328@alunouninter.com::c3950e00-d537-4cd4-99b9-d9f5b32a44e4" providerId="AD" clId="Web-{13CC1A6B-3AD1-5ED2-9FAF-1C9AEA385952}" dt="2025-08-07T00:03:02.576" v="40"/>
          <ac:spMkLst>
            <pc:docMk/>
            <pc:sldMk cId="2610970790" sldId="262"/>
            <ac:spMk id="5" creationId="{015AD7D9-E4E0-7C76-FF01-7BA697FA5099}"/>
          </ac:spMkLst>
        </pc:spChg>
      </pc:sldChg>
      <pc:sldChg chg="addSp delSp modSp new mod modClrScheme chgLayout">
        <pc:chgData name="RAFAEL ZANARDI DE OLIVEIRA" userId="S::4654328@alunouninter.com::c3950e00-d537-4cd4-99b9-d9f5b32a44e4" providerId="AD" clId="Web-{13CC1A6B-3AD1-5ED2-9FAF-1C9AEA385952}" dt="2025-08-07T00:12:30.270" v="84" actId="1076"/>
        <pc:sldMkLst>
          <pc:docMk/>
          <pc:sldMk cId="979850837" sldId="263"/>
        </pc:sldMkLst>
        <pc:spChg chg="del">
          <ac:chgData name="RAFAEL ZANARDI DE OLIVEIRA" userId="S::4654328@alunouninter.com::c3950e00-d537-4cd4-99b9-d9f5b32a44e4" providerId="AD" clId="Web-{13CC1A6B-3AD1-5ED2-9FAF-1C9AEA385952}" dt="2025-08-07T00:08:34.394" v="57"/>
          <ac:spMkLst>
            <pc:docMk/>
            <pc:sldMk cId="979850837" sldId="263"/>
            <ac:spMk id="2" creationId="{057C38A2-74C2-990B-D00F-68F1D435AD7D}"/>
          </ac:spMkLst>
        </pc:spChg>
        <pc:spChg chg="del">
          <ac:chgData name="RAFAEL ZANARDI DE OLIVEIRA" userId="S::4654328@alunouninter.com::c3950e00-d537-4cd4-99b9-d9f5b32a44e4" providerId="AD" clId="Web-{13CC1A6B-3AD1-5ED2-9FAF-1C9AEA385952}" dt="2025-08-07T00:08:25.644" v="55"/>
          <ac:spMkLst>
            <pc:docMk/>
            <pc:sldMk cId="979850837" sldId="263"/>
            <ac:spMk id="3" creationId="{9A0660C7-2874-AB78-B01E-8F7C0CA25E8F}"/>
          </ac:spMkLst>
        </pc:spChg>
        <pc:spChg chg="del">
          <ac:chgData name="RAFAEL ZANARDI DE OLIVEIRA" userId="S::4654328@alunouninter.com::c3950e00-d537-4cd4-99b9-d9f5b32a44e4" providerId="AD" clId="Web-{13CC1A6B-3AD1-5ED2-9FAF-1C9AEA385952}" dt="2025-08-07T00:08:34.394" v="57"/>
          <ac:spMkLst>
            <pc:docMk/>
            <pc:sldMk cId="979850837" sldId="263"/>
            <ac:spMk id="4" creationId="{7B03C9A6-E29B-5714-A067-1A258C221CEE}"/>
          </ac:spMkLst>
        </pc:spChg>
        <pc:picChg chg="add mod ord">
          <ac:chgData name="RAFAEL ZANARDI DE OLIVEIRA" userId="S::4654328@alunouninter.com::c3950e00-d537-4cd4-99b9-d9f5b32a44e4" providerId="AD" clId="Web-{13CC1A6B-3AD1-5ED2-9FAF-1C9AEA385952}" dt="2025-08-07T00:12:25.895" v="82" actId="1076"/>
          <ac:picMkLst>
            <pc:docMk/>
            <pc:sldMk cId="979850837" sldId="263"/>
            <ac:picMk id="5" creationId="{ACE5A608-9CC4-5454-2136-718FD3BDF4BB}"/>
          </ac:picMkLst>
        </pc:picChg>
        <pc:picChg chg="add mod">
          <ac:chgData name="RAFAEL ZANARDI DE OLIVEIRA" userId="S::4654328@alunouninter.com::c3950e00-d537-4cd4-99b9-d9f5b32a44e4" providerId="AD" clId="Web-{13CC1A6B-3AD1-5ED2-9FAF-1C9AEA385952}" dt="2025-08-07T00:12:28.536" v="83" actId="1076"/>
          <ac:picMkLst>
            <pc:docMk/>
            <pc:sldMk cId="979850837" sldId="263"/>
            <ac:picMk id="6" creationId="{94FE2F78-2228-31E6-3E83-F11C2AEF1F6B}"/>
          </ac:picMkLst>
        </pc:picChg>
        <pc:picChg chg="add mod">
          <ac:chgData name="RAFAEL ZANARDI DE OLIVEIRA" userId="S::4654328@alunouninter.com::c3950e00-d537-4cd4-99b9-d9f5b32a44e4" providerId="AD" clId="Web-{13CC1A6B-3AD1-5ED2-9FAF-1C9AEA385952}" dt="2025-08-07T00:12:30.270" v="84" actId="1076"/>
          <ac:picMkLst>
            <pc:docMk/>
            <pc:sldMk cId="979850837" sldId="263"/>
            <ac:picMk id="7" creationId="{993C8C37-2500-F8F5-D538-11F007028E1B}"/>
          </ac:picMkLst>
        </pc:picChg>
      </pc:sldChg>
      <pc:sldChg chg="addSp delSp modSp new mod modClrScheme chgLayout">
        <pc:chgData name="RAFAEL ZANARDI DE OLIVEIRA" userId="S::4654328@alunouninter.com::c3950e00-d537-4cd4-99b9-d9f5b32a44e4" providerId="AD" clId="Web-{13CC1A6B-3AD1-5ED2-9FAF-1C9AEA385952}" dt="2025-08-07T00:17:36.316" v="93" actId="20577"/>
        <pc:sldMkLst>
          <pc:docMk/>
          <pc:sldMk cId="1229949796" sldId="264"/>
        </pc:sldMkLst>
        <pc:spChg chg="add mod ord">
          <ac:chgData name="RAFAEL ZANARDI DE OLIVEIRA" userId="S::4654328@alunouninter.com::c3950e00-d537-4cd4-99b9-d9f5b32a44e4" providerId="AD" clId="Web-{13CC1A6B-3AD1-5ED2-9FAF-1C9AEA385952}" dt="2025-08-07T00:17:36.316" v="93" actId="20577"/>
          <ac:spMkLst>
            <pc:docMk/>
            <pc:sldMk cId="1229949796" sldId="264"/>
            <ac:spMk id="2" creationId="{F25FE2C3-7886-FBFF-F8D5-C7CF895CC198}"/>
          </ac:spMkLst>
        </pc:spChg>
        <pc:spChg chg="add mod ord">
          <ac:chgData name="RAFAEL ZANARDI DE OLIVEIRA" userId="S::4654328@alunouninter.com::c3950e00-d537-4cd4-99b9-d9f5b32a44e4" providerId="AD" clId="Web-{13CC1A6B-3AD1-5ED2-9FAF-1C9AEA385952}" dt="2025-08-07T00:17:29.957" v="91" actId="20577"/>
          <ac:spMkLst>
            <pc:docMk/>
            <pc:sldMk cId="1229949796" sldId="264"/>
            <ac:spMk id="3" creationId="{0072990D-9D5D-655A-C26C-126BDE6AC647}"/>
          </ac:spMkLst>
        </pc:spChg>
        <pc:spChg chg="add del mod">
          <ac:chgData name="RAFAEL ZANARDI DE OLIVEIRA" userId="S::4654328@alunouninter.com::c3950e00-d537-4cd4-99b9-d9f5b32a44e4" providerId="AD" clId="Web-{13CC1A6B-3AD1-5ED2-9FAF-1C9AEA385952}" dt="2025-08-07T00:17:27.675" v="90"/>
          <ac:spMkLst>
            <pc:docMk/>
            <pc:sldMk cId="1229949796" sldId="264"/>
            <ac:spMk id="4" creationId="{7BFBFD92-A9ED-37B4-ACBE-59C768116AA2}"/>
          </ac:spMkLst>
        </pc:spChg>
      </pc:sldChg>
      <pc:sldChg chg="addSp delSp modSp new mod modClrScheme chgLayout">
        <pc:chgData name="RAFAEL ZANARDI DE OLIVEIRA" userId="S::4654328@alunouninter.com::c3950e00-d537-4cd4-99b9-d9f5b32a44e4" providerId="AD" clId="Web-{13CC1A6B-3AD1-5ED2-9FAF-1C9AEA385952}" dt="2025-08-07T00:41:47.648" v="104" actId="1076"/>
        <pc:sldMkLst>
          <pc:docMk/>
          <pc:sldMk cId="2499166807" sldId="265"/>
        </pc:sldMkLst>
        <pc:spChg chg="del">
          <ac:chgData name="RAFAEL ZANARDI DE OLIVEIRA" userId="S::4654328@alunouninter.com::c3950e00-d537-4cd4-99b9-d9f5b32a44e4" providerId="AD" clId="Web-{13CC1A6B-3AD1-5ED2-9FAF-1C9AEA385952}" dt="2025-08-07T00:39:53.319" v="100"/>
          <ac:spMkLst>
            <pc:docMk/>
            <pc:sldMk cId="2499166807" sldId="265"/>
            <ac:spMk id="2" creationId="{4952815E-D405-1E3F-8DB0-0FC04788A656}"/>
          </ac:spMkLst>
        </pc:spChg>
        <pc:spChg chg="del">
          <ac:chgData name="RAFAEL ZANARDI DE OLIVEIRA" userId="S::4654328@alunouninter.com::c3950e00-d537-4cd4-99b9-d9f5b32a44e4" providerId="AD" clId="Web-{13CC1A6B-3AD1-5ED2-9FAF-1C9AEA385952}" dt="2025-08-07T00:39:53.319" v="100"/>
          <ac:spMkLst>
            <pc:docMk/>
            <pc:sldMk cId="2499166807" sldId="265"/>
            <ac:spMk id="3" creationId="{F46D45F7-A908-BC3B-E2AE-20152BB1EC9E}"/>
          </ac:spMkLst>
        </pc:spChg>
        <pc:picChg chg="add mod">
          <ac:chgData name="RAFAEL ZANARDI DE OLIVEIRA" userId="S::4654328@alunouninter.com::c3950e00-d537-4cd4-99b9-d9f5b32a44e4" providerId="AD" clId="Web-{13CC1A6B-3AD1-5ED2-9FAF-1C9AEA385952}" dt="2025-08-07T00:41:47.648" v="104" actId="1076"/>
          <ac:picMkLst>
            <pc:docMk/>
            <pc:sldMk cId="2499166807" sldId="265"/>
            <ac:picMk id="4" creationId="{D16E22D1-3047-4104-A777-3630680317F4}"/>
          </ac:picMkLst>
        </pc:picChg>
      </pc:sldChg>
      <pc:sldChg chg="addSp delSp modSp new mod modClrScheme chgLayout">
        <pc:chgData name="RAFAEL ZANARDI DE OLIVEIRA" userId="S::4654328@alunouninter.com::c3950e00-d537-4cd4-99b9-d9f5b32a44e4" providerId="AD" clId="Web-{13CC1A6B-3AD1-5ED2-9FAF-1C9AEA385952}" dt="2025-08-07T01:01:35.224" v="129" actId="20577"/>
        <pc:sldMkLst>
          <pc:docMk/>
          <pc:sldMk cId="2007976819" sldId="266"/>
        </pc:sldMkLst>
        <pc:spChg chg="add mod">
          <ac:chgData name="RAFAEL ZANARDI DE OLIVEIRA" userId="S::4654328@alunouninter.com::c3950e00-d537-4cd4-99b9-d9f5b32a44e4" providerId="AD" clId="Web-{13CC1A6B-3AD1-5ED2-9FAF-1C9AEA385952}" dt="2025-08-07T01:01:35.224" v="129" actId="20577"/>
          <ac:spMkLst>
            <pc:docMk/>
            <pc:sldMk cId="2007976819" sldId="266"/>
            <ac:spMk id="2" creationId="{CCC4B096-0BE6-2436-0A60-C1E9E7D42EC1}"/>
          </ac:spMkLst>
        </pc:spChg>
        <pc:spChg chg="add del mod">
          <ac:chgData name="RAFAEL ZANARDI DE OLIVEIRA" userId="S::4654328@alunouninter.com::c3950e00-d537-4cd4-99b9-d9f5b32a44e4" providerId="AD" clId="Web-{13CC1A6B-3AD1-5ED2-9FAF-1C9AEA385952}" dt="2025-08-07T00:59:33.762" v="120" actId="20577"/>
          <ac:spMkLst>
            <pc:docMk/>
            <pc:sldMk cId="2007976819" sldId="266"/>
            <ac:spMk id="3" creationId="{C437A9E0-5262-EE5A-70E5-97C4B91A5396}"/>
          </ac:spMkLst>
        </pc:spChg>
        <pc:picChg chg="add del mod ord">
          <ac:chgData name="RAFAEL ZANARDI DE OLIVEIRA" userId="S::4654328@alunouninter.com::c3950e00-d537-4cd4-99b9-d9f5b32a44e4" providerId="AD" clId="Web-{13CC1A6B-3AD1-5ED2-9FAF-1C9AEA385952}" dt="2025-08-07T00:46:41.388" v="108"/>
          <ac:picMkLst>
            <pc:docMk/>
            <pc:sldMk cId="2007976819" sldId="266"/>
            <ac:picMk id="4" creationId="{3202DD2A-296F-6540-7B8B-CEA9C6445AFF}"/>
          </ac:picMkLst>
        </pc:picChg>
        <pc:picChg chg="add del mod ord">
          <ac:chgData name="RAFAEL ZANARDI DE OLIVEIRA" userId="S::4654328@alunouninter.com::c3950e00-d537-4cd4-99b9-d9f5b32a44e4" providerId="AD" clId="Web-{13CC1A6B-3AD1-5ED2-9FAF-1C9AEA385952}" dt="2025-08-07T00:46:49.544" v="110"/>
          <ac:picMkLst>
            <pc:docMk/>
            <pc:sldMk cId="2007976819" sldId="266"/>
            <ac:picMk id="5" creationId="{EE19280A-135E-3794-A38A-74209042241F}"/>
          </ac:picMkLst>
        </pc:picChg>
        <pc:picChg chg="add del mod ord">
          <ac:chgData name="RAFAEL ZANARDI DE OLIVEIRA" userId="S::4654328@alunouninter.com::c3950e00-d537-4cd4-99b9-d9f5b32a44e4" providerId="AD" clId="Web-{13CC1A6B-3AD1-5ED2-9FAF-1C9AEA385952}" dt="2025-08-07T00:47:03.452" v="112"/>
          <ac:picMkLst>
            <pc:docMk/>
            <pc:sldMk cId="2007976819" sldId="266"/>
            <ac:picMk id="6" creationId="{D82FA1F5-9F79-C8A9-0DA0-6F0A509FDEEF}"/>
          </ac:picMkLst>
        </pc:picChg>
      </pc:sldChg>
      <pc:sldChg chg="modSp new">
        <pc:chgData name="RAFAEL ZANARDI DE OLIVEIRA" userId="S::4654328@alunouninter.com::c3950e00-d537-4cd4-99b9-d9f5b32a44e4" providerId="AD" clId="Web-{13CC1A6B-3AD1-5ED2-9FAF-1C9AEA385952}" dt="2025-08-07T01:01:23.130" v="127" actId="20577"/>
        <pc:sldMkLst>
          <pc:docMk/>
          <pc:sldMk cId="1033167623" sldId="267"/>
        </pc:sldMkLst>
        <pc:spChg chg="mod">
          <ac:chgData name="RAFAEL ZANARDI DE OLIVEIRA" userId="S::4654328@alunouninter.com::c3950e00-d537-4cd4-99b9-d9f5b32a44e4" providerId="AD" clId="Web-{13CC1A6B-3AD1-5ED2-9FAF-1C9AEA385952}" dt="2025-08-07T01:00:59.598" v="124" actId="20577"/>
          <ac:spMkLst>
            <pc:docMk/>
            <pc:sldMk cId="1033167623" sldId="267"/>
            <ac:spMk id="2" creationId="{FA0A8A71-51CC-D334-0AFE-C8DD18372DDF}"/>
          </ac:spMkLst>
        </pc:spChg>
        <pc:spChg chg="mod">
          <ac:chgData name="RAFAEL ZANARDI DE OLIVEIRA" userId="S::4654328@alunouninter.com::c3950e00-d537-4cd4-99b9-d9f5b32a44e4" providerId="AD" clId="Web-{13CC1A6B-3AD1-5ED2-9FAF-1C9AEA385952}" dt="2025-08-07T01:01:23.130" v="127" actId="20577"/>
          <ac:spMkLst>
            <pc:docMk/>
            <pc:sldMk cId="1033167623" sldId="267"/>
            <ac:spMk id="3" creationId="{66C6A0C3-59BA-0D8D-6C52-4C0ACFE3DEA6}"/>
          </ac:spMkLst>
        </pc:spChg>
      </pc:sldChg>
    </pc:docChg>
  </pc:docChgLst>
  <pc:docChgLst>
    <pc:chgData name="RAFAEL ZANARDI DE OLIVEIRA" userId="S::4654328@alunouninter.com::c3950e00-d537-4cd4-99b9-d9f5b32a44e4" providerId="AD" clId="Web-{213D9D4A-2AB5-0FFE-1098-4F4EAAC009D6}"/>
    <pc:docChg chg="addSld modSld addMainMaster delMainMaster modMainMaster">
      <pc:chgData name="RAFAEL ZANARDI DE OLIVEIRA" userId="S::4654328@alunouninter.com::c3950e00-d537-4cd4-99b9-d9f5b32a44e4" providerId="AD" clId="Web-{213D9D4A-2AB5-0FFE-1098-4F4EAAC009D6}" dt="2025-08-06T02:03:50.385" v="320" actId="14100"/>
      <pc:docMkLst>
        <pc:docMk/>
      </pc:docMkLst>
      <pc:sldChg chg="addSp delSp modSp mod setBg modClrScheme setClrOvrMap delDesignElem chgLayout">
        <pc:chgData name="RAFAEL ZANARDI DE OLIVEIRA" userId="S::4654328@alunouninter.com::c3950e00-d537-4cd4-99b9-d9f5b32a44e4" providerId="AD" clId="Web-{213D9D4A-2AB5-0FFE-1098-4F4EAAC009D6}" dt="2025-08-05T23:19:12.786" v="172"/>
        <pc:sldMkLst>
          <pc:docMk/>
          <pc:sldMk cId="2210866551" sldId="256"/>
        </pc:sldMkLst>
        <pc:spChg chg="mod ord">
          <ac:chgData name="RAFAEL ZANARDI DE OLIVEIRA" userId="S::4654328@alunouninter.com::c3950e00-d537-4cd4-99b9-d9f5b32a44e4" providerId="AD" clId="Web-{213D9D4A-2AB5-0FFE-1098-4F4EAAC009D6}" dt="2025-08-05T22:55:57.546" v="29" actId="1076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RAFAEL ZANARDI DE OLIVEIRA" userId="S::4654328@alunouninter.com::c3950e00-d537-4cd4-99b9-d9f5b32a44e4" providerId="AD" clId="Web-{213D9D4A-2AB5-0FFE-1098-4F4EAAC009D6}" dt="2025-08-05T22:55:50.920" v="27" actId="20577"/>
          <ac:spMkLst>
            <pc:docMk/>
            <pc:sldMk cId="2210866551" sldId="256"/>
            <ac:spMk id="3" creationId="{00000000-0000-0000-0000-000000000000}"/>
          </ac:spMkLst>
        </pc:spChg>
        <pc:spChg chg="add mod ord">
          <ac:chgData name="RAFAEL ZANARDI DE OLIVEIRA" userId="S::4654328@alunouninter.com::c3950e00-d537-4cd4-99b9-d9f5b32a44e4" providerId="AD" clId="Web-{213D9D4A-2AB5-0FFE-1098-4F4EAAC009D6}" dt="2025-08-05T23:11:14.907" v="130" actId="1076"/>
          <ac:spMkLst>
            <pc:docMk/>
            <pc:sldMk cId="2210866551" sldId="256"/>
            <ac:spMk id="4" creationId="{EEE423F3-18C5-B89F-78EC-43BA9EE50289}"/>
          </ac:spMkLst>
        </pc:spChg>
        <pc:spChg chg="add ord">
          <ac:chgData name="RAFAEL ZANARDI DE OLIVEIRA" userId="S::4654328@alunouninter.com::c3950e00-d537-4cd4-99b9-d9f5b32a44e4" providerId="AD" clId="Web-{213D9D4A-2AB5-0FFE-1098-4F4EAAC009D6}" dt="2025-08-05T23:09:03.105" v="104"/>
          <ac:spMkLst>
            <pc:docMk/>
            <pc:sldMk cId="2210866551" sldId="256"/>
            <ac:spMk id="48" creationId="{158B3569-73B2-4D05-8E95-886A6EE17F1F}"/>
          </ac:spMkLst>
        </pc:spChg>
        <pc:spChg chg="add">
          <ac:chgData name="RAFAEL ZANARDI DE OLIVEIRA" userId="S::4654328@alunouninter.com::c3950e00-d537-4cd4-99b9-d9f5b32a44e4" providerId="AD" clId="Web-{213D9D4A-2AB5-0FFE-1098-4F4EAAC009D6}" dt="2025-08-05T22:55:15.106" v="20"/>
          <ac:spMkLst>
            <pc:docMk/>
            <pc:sldMk cId="2210866551" sldId="256"/>
            <ac:spMk id="50" creationId="{B71758F4-3F46-45DA-8AC5-4E508DA080BA}"/>
          </ac:spMkLst>
        </pc:spChg>
        <pc:spChg chg="add">
          <ac:chgData name="RAFAEL ZANARDI DE OLIVEIRA" userId="S::4654328@alunouninter.com::c3950e00-d537-4cd4-99b9-d9f5b32a44e4" providerId="AD" clId="Web-{213D9D4A-2AB5-0FFE-1098-4F4EAAC009D6}" dt="2025-08-05T22:55:15.106" v="20"/>
          <ac:spMkLst>
            <pc:docMk/>
            <pc:sldMk cId="2210866551" sldId="256"/>
            <ac:spMk id="52" creationId="{8550FED7-7C32-42BB-98DB-30272A6331A9}"/>
          </ac:spMkLst>
        </pc:spChg>
        <pc:picChg chg="add mod ord">
          <ac:chgData name="RAFAEL ZANARDI DE OLIVEIRA" userId="S::4654328@alunouninter.com::c3950e00-d537-4cd4-99b9-d9f5b32a44e4" providerId="AD" clId="Web-{213D9D4A-2AB5-0FFE-1098-4F4EAAC009D6}" dt="2025-08-05T23:16:41.893" v="155"/>
          <ac:picMkLst>
            <pc:docMk/>
            <pc:sldMk cId="2210866551" sldId="256"/>
            <ac:picMk id="9" creationId="{FCA42259-DE20-A049-0B61-3E14F462D1C0}"/>
          </ac:picMkLst>
        </pc:picChg>
        <pc:picChg chg="add mod ord modCrop">
          <ac:chgData name="RAFAEL ZANARDI DE OLIVEIRA" userId="S::4654328@alunouninter.com::c3950e00-d537-4cd4-99b9-d9f5b32a44e4" providerId="AD" clId="Web-{213D9D4A-2AB5-0FFE-1098-4F4EAAC009D6}" dt="2025-08-05T23:18:24.332" v="170"/>
          <ac:picMkLst>
            <pc:docMk/>
            <pc:sldMk cId="2210866551" sldId="256"/>
            <ac:picMk id="11" creationId="{58D87E6E-20D4-ACCE-5196-3056D482D8C5}"/>
          </ac:picMkLst>
        </pc:picChg>
        <pc:picChg chg="add mod ord">
          <ac:chgData name="RAFAEL ZANARDI DE OLIVEIRA" userId="S::4654328@alunouninter.com::c3950e00-d537-4cd4-99b9-d9f5b32a44e4" providerId="AD" clId="Web-{213D9D4A-2AB5-0FFE-1098-4F4EAAC009D6}" dt="2025-08-05T23:11:17.626" v="131" actId="1076"/>
          <ac:picMkLst>
            <pc:docMk/>
            <pc:sldMk cId="2210866551" sldId="256"/>
            <ac:picMk id="45" creationId="{BC3F954B-887D-7D81-D109-E0C240285C77}"/>
          </ac:picMkLst>
        </pc:picChg>
        <pc:cxnChg chg="add">
          <ac:chgData name="RAFAEL ZANARDI DE OLIVEIRA" userId="S::4654328@alunouninter.com::c3950e00-d537-4cd4-99b9-d9f5b32a44e4" providerId="AD" clId="Web-{213D9D4A-2AB5-0FFE-1098-4F4EAAC009D6}" dt="2025-08-05T22:55:15.106" v="20"/>
          <ac:cxnSpMkLst>
            <pc:docMk/>
            <pc:sldMk cId="2210866551" sldId="256"/>
            <ac:cxnSpMk id="54" creationId="{56020367-4FD5-4596-8E10-C5F095CD8DBF}"/>
          </ac:cxnSpMkLst>
        </pc:cxnChg>
      </pc:sldChg>
      <pc:sldChg chg="addSp delSp modSp new mod modClrScheme chgLayout">
        <pc:chgData name="RAFAEL ZANARDI DE OLIVEIRA" userId="S::4654328@alunouninter.com::c3950e00-d537-4cd4-99b9-d9f5b32a44e4" providerId="AD" clId="Web-{213D9D4A-2AB5-0FFE-1098-4F4EAAC009D6}" dt="2025-08-05T23:25:30.242" v="220"/>
        <pc:sldMkLst>
          <pc:docMk/>
          <pc:sldMk cId="3897056446" sldId="257"/>
        </pc:sldMkLst>
        <pc:picChg chg="add mod">
          <ac:chgData name="RAFAEL ZANARDI DE OLIVEIRA" userId="S::4654328@alunouninter.com::c3950e00-d537-4cd4-99b9-d9f5b32a44e4" providerId="AD" clId="Web-{213D9D4A-2AB5-0FFE-1098-4F4EAAC009D6}" dt="2025-08-05T23:25:18.602" v="217" actId="1076"/>
          <ac:picMkLst>
            <pc:docMk/>
            <pc:sldMk cId="3897056446" sldId="257"/>
            <ac:picMk id="5" creationId="{ACBE8D25-4DBF-B6B7-C814-521F492C53D4}"/>
          </ac:picMkLst>
        </pc:picChg>
        <pc:picChg chg="add mod ord">
          <ac:chgData name="RAFAEL ZANARDI DE OLIVEIRA" userId="S::4654328@alunouninter.com::c3950e00-d537-4cd4-99b9-d9f5b32a44e4" providerId="AD" clId="Web-{213D9D4A-2AB5-0FFE-1098-4F4EAAC009D6}" dt="2025-08-05T23:25:30.242" v="220"/>
          <ac:picMkLst>
            <pc:docMk/>
            <pc:sldMk cId="3897056446" sldId="257"/>
            <ac:picMk id="6" creationId="{7325C930-80ED-8A37-86DE-B14052FE8910}"/>
          </ac:picMkLst>
        </pc:picChg>
      </pc:sldChg>
      <pc:sldChg chg="addSp modSp new">
        <pc:chgData name="RAFAEL ZANARDI DE OLIVEIRA" userId="S::4654328@alunouninter.com::c3950e00-d537-4cd4-99b9-d9f5b32a44e4" providerId="AD" clId="Web-{213D9D4A-2AB5-0FFE-1098-4F4EAAC009D6}" dt="2025-08-05T23:23:05.757" v="203" actId="14100"/>
        <pc:sldMkLst>
          <pc:docMk/>
          <pc:sldMk cId="1167370952" sldId="258"/>
        </pc:sldMkLst>
        <pc:spChg chg="mod">
          <ac:chgData name="RAFAEL ZANARDI DE OLIVEIRA" userId="S::4654328@alunouninter.com::c3950e00-d537-4cd4-99b9-d9f5b32a44e4" providerId="AD" clId="Web-{213D9D4A-2AB5-0FFE-1098-4F4EAAC009D6}" dt="2025-08-05T23:20:50.834" v="175" actId="20577"/>
          <ac:spMkLst>
            <pc:docMk/>
            <pc:sldMk cId="1167370952" sldId="258"/>
            <ac:spMk id="2" creationId="{085B8E31-3DA0-E09C-DBC5-1231ED0EBDCE}"/>
          </ac:spMkLst>
        </pc:spChg>
        <pc:spChg chg="mod">
          <ac:chgData name="RAFAEL ZANARDI DE OLIVEIRA" userId="S::4654328@alunouninter.com::c3950e00-d537-4cd4-99b9-d9f5b32a44e4" providerId="AD" clId="Web-{213D9D4A-2AB5-0FFE-1098-4F4EAAC009D6}" dt="2025-08-05T23:21:21.553" v="184" actId="14100"/>
          <ac:spMkLst>
            <pc:docMk/>
            <pc:sldMk cId="1167370952" sldId="258"/>
            <ac:spMk id="3" creationId="{896D3819-3EC3-DB72-C0DF-71EA7E79294F}"/>
          </ac:spMkLst>
        </pc:spChg>
        <pc:spChg chg="add mod">
          <ac:chgData name="RAFAEL ZANARDI DE OLIVEIRA" userId="S::4654328@alunouninter.com::c3950e00-d537-4cd4-99b9-d9f5b32a44e4" providerId="AD" clId="Web-{213D9D4A-2AB5-0FFE-1098-4F4EAAC009D6}" dt="2025-08-05T23:23:05.757" v="203" actId="14100"/>
          <ac:spMkLst>
            <pc:docMk/>
            <pc:sldMk cId="1167370952" sldId="258"/>
            <ac:spMk id="4" creationId="{8CEA4F46-23C6-2EA4-5827-30AD3B7219A6}"/>
          </ac:spMkLst>
        </pc:spChg>
      </pc:sldChg>
      <pc:sldChg chg="addSp modSp new mod modClrScheme chgLayout">
        <pc:chgData name="RAFAEL ZANARDI DE OLIVEIRA" userId="S::4654328@alunouninter.com::c3950e00-d537-4cd4-99b9-d9f5b32a44e4" providerId="AD" clId="Web-{213D9D4A-2AB5-0FFE-1098-4F4EAAC009D6}" dt="2025-08-06T01:12:47.654" v="311" actId="20577"/>
        <pc:sldMkLst>
          <pc:docMk/>
          <pc:sldMk cId="2489530143" sldId="259"/>
        </pc:sldMkLst>
        <pc:spChg chg="add mod">
          <ac:chgData name="RAFAEL ZANARDI DE OLIVEIRA" userId="S::4654328@alunouninter.com::c3950e00-d537-4cd4-99b9-d9f5b32a44e4" providerId="AD" clId="Web-{213D9D4A-2AB5-0FFE-1098-4F4EAAC009D6}" dt="2025-08-06T01:12:47.654" v="311" actId="20577"/>
          <ac:spMkLst>
            <pc:docMk/>
            <pc:sldMk cId="2489530143" sldId="259"/>
            <ac:spMk id="2" creationId="{ADC7B712-42E5-3373-2CC9-02C32C9DE82C}"/>
          </ac:spMkLst>
        </pc:spChg>
        <pc:spChg chg="add mod">
          <ac:chgData name="RAFAEL ZANARDI DE OLIVEIRA" userId="S::4654328@alunouninter.com::c3950e00-d537-4cd4-99b9-d9f5b32a44e4" providerId="AD" clId="Web-{213D9D4A-2AB5-0FFE-1098-4F4EAAC009D6}" dt="2025-08-05T23:27:45.276" v="231" actId="14100"/>
          <ac:spMkLst>
            <pc:docMk/>
            <pc:sldMk cId="2489530143" sldId="259"/>
            <ac:spMk id="3" creationId="{1E124B65-801E-313A-3620-459705C42B35}"/>
          </ac:spMkLst>
        </pc:spChg>
        <pc:spChg chg="add mod">
          <ac:chgData name="RAFAEL ZANARDI DE OLIVEIRA" userId="S::4654328@alunouninter.com::c3950e00-d537-4cd4-99b9-d9f5b32a44e4" providerId="AD" clId="Web-{213D9D4A-2AB5-0FFE-1098-4F4EAAC009D6}" dt="2025-08-05T23:27:45.276" v="231" actId="14100"/>
          <ac:spMkLst>
            <pc:docMk/>
            <pc:sldMk cId="2489530143" sldId="259"/>
            <ac:spMk id="4" creationId="{0166D20E-AF73-0DCD-4B49-F641F31C41BA}"/>
          </ac:spMkLst>
        </pc:spChg>
      </pc:sldChg>
      <pc:sldChg chg="addSp delSp modSp new mod modClrScheme chgLayout">
        <pc:chgData name="RAFAEL ZANARDI DE OLIVEIRA" userId="S::4654328@alunouninter.com::c3950e00-d537-4cd4-99b9-d9f5b32a44e4" providerId="AD" clId="Web-{213D9D4A-2AB5-0FFE-1098-4F4EAAC009D6}" dt="2025-08-05T23:41:13.702" v="303" actId="1076"/>
        <pc:sldMkLst>
          <pc:docMk/>
          <pc:sldMk cId="1179301907" sldId="260"/>
        </pc:sldMkLst>
        <pc:spChg chg="add mod">
          <ac:chgData name="RAFAEL ZANARDI DE OLIVEIRA" userId="S::4654328@alunouninter.com::c3950e00-d537-4cd4-99b9-d9f5b32a44e4" providerId="AD" clId="Web-{213D9D4A-2AB5-0FFE-1098-4F4EAAC009D6}" dt="2025-08-05T23:39:34.686" v="268" actId="1076"/>
          <ac:spMkLst>
            <pc:docMk/>
            <pc:sldMk cId="1179301907" sldId="260"/>
            <ac:spMk id="8" creationId="{BBAB4F8D-97BB-CFBC-1F17-0633C2407494}"/>
          </ac:spMkLst>
        </pc:spChg>
        <pc:spChg chg="add mod">
          <ac:chgData name="RAFAEL ZANARDI DE OLIVEIRA" userId="S::4654328@alunouninter.com::c3950e00-d537-4cd4-99b9-d9f5b32a44e4" providerId="AD" clId="Web-{213D9D4A-2AB5-0FFE-1098-4F4EAAC009D6}" dt="2025-08-05T23:41:04.202" v="302" actId="1076"/>
          <ac:spMkLst>
            <pc:docMk/>
            <pc:sldMk cId="1179301907" sldId="260"/>
            <ac:spMk id="9" creationId="{2CF89B6F-5B2C-5B87-68DB-82951ABA0173}"/>
          </ac:spMkLst>
        </pc:spChg>
        <pc:spChg chg="add mod">
          <ac:chgData name="RAFAEL ZANARDI DE OLIVEIRA" userId="S::4654328@alunouninter.com::c3950e00-d537-4cd4-99b9-d9f5b32a44e4" providerId="AD" clId="Web-{213D9D4A-2AB5-0FFE-1098-4F4EAAC009D6}" dt="2025-08-05T23:41:13.702" v="303" actId="1076"/>
          <ac:spMkLst>
            <pc:docMk/>
            <pc:sldMk cId="1179301907" sldId="260"/>
            <ac:spMk id="12" creationId="{6FD4DB8D-8836-D2B4-299B-756890A06B62}"/>
          </ac:spMkLst>
        </pc:spChg>
        <pc:picChg chg="add mod">
          <ac:chgData name="RAFAEL ZANARDI DE OLIVEIRA" userId="S::4654328@alunouninter.com::c3950e00-d537-4cd4-99b9-d9f5b32a44e4" providerId="AD" clId="Web-{213D9D4A-2AB5-0FFE-1098-4F4EAAC009D6}" dt="2025-08-05T23:39:09.045" v="257" actId="1076"/>
          <ac:picMkLst>
            <pc:docMk/>
            <pc:sldMk cId="1179301907" sldId="260"/>
            <ac:picMk id="5" creationId="{EE6A6F67-0A4B-7674-9323-12F02DA421A1}"/>
          </ac:picMkLst>
        </pc:picChg>
        <pc:picChg chg="add mod ord">
          <ac:chgData name="RAFAEL ZANARDI DE OLIVEIRA" userId="S::4654328@alunouninter.com::c3950e00-d537-4cd4-99b9-d9f5b32a44e4" providerId="AD" clId="Web-{213D9D4A-2AB5-0FFE-1098-4F4EAAC009D6}" dt="2025-08-05T23:39:05.608" v="256" actId="1076"/>
          <ac:picMkLst>
            <pc:docMk/>
            <pc:sldMk cId="1179301907" sldId="260"/>
            <ac:picMk id="6" creationId="{3039FA11-12E4-CEAC-9238-8E2C0163AD0F}"/>
          </ac:picMkLst>
        </pc:picChg>
        <pc:picChg chg="add mod">
          <ac:chgData name="RAFAEL ZANARDI DE OLIVEIRA" userId="S::4654328@alunouninter.com::c3950e00-d537-4cd4-99b9-d9f5b32a44e4" providerId="AD" clId="Web-{213D9D4A-2AB5-0FFE-1098-4F4EAAC009D6}" dt="2025-08-05T23:40:15.624" v="286" actId="14100"/>
          <ac:picMkLst>
            <pc:docMk/>
            <pc:sldMk cId="1179301907" sldId="260"/>
            <ac:picMk id="7" creationId="{0B0543CF-1E90-429A-9E62-40004024074B}"/>
          </ac:picMkLst>
        </pc:picChg>
      </pc:sldChg>
      <pc:sldChg chg="addSp delSp modSp new mod modClrScheme chgLayout">
        <pc:chgData name="RAFAEL ZANARDI DE OLIVEIRA" userId="S::4654328@alunouninter.com::c3950e00-d537-4cd4-99b9-d9f5b32a44e4" providerId="AD" clId="Web-{213D9D4A-2AB5-0FFE-1098-4F4EAAC009D6}" dt="2025-08-06T02:03:50.385" v="320" actId="14100"/>
        <pc:sldMkLst>
          <pc:docMk/>
          <pc:sldMk cId="3028742635" sldId="261"/>
        </pc:sldMkLst>
        <pc:spChg chg="add mod">
          <ac:chgData name="RAFAEL ZANARDI DE OLIVEIRA" userId="S::4654328@alunouninter.com::c3950e00-d537-4cd4-99b9-d9f5b32a44e4" providerId="AD" clId="Web-{213D9D4A-2AB5-0FFE-1098-4F4EAAC009D6}" dt="2025-08-06T01:12:52.920" v="313" actId="20577"/>
          <ac:spMkLst>
            <pc:docMk/>
            <pc:sldMk cId="3028742635" sldId="261"/>
            <ac:spMk id="2" creationId="{63639392-F6A1-840F-77BA-3A739F8D1176}"/>
          </ac:spMkLst>
        </pc:spChg>
        <pc:spChg chg="add del mod">
          <ac:chgData name="RAFAEL ZANARDI DE OLIVEIRA" userId="S::4654328@alunouninter.com::c3950e00-d537-4cd4-99b9-d9f5b32a44e4" providerId="AD" clId="Web-{213D9D4A-2AB5-0FFE-1098-4F4EAAC009D6}" dt="2025-08-06T01:59:51.422" v="314"/>
          <ac:spMkLst>
            <pc:docMk/>
            <pc:sldMk cId="3028742635" sldId="261"/>
            <ac:spMk id="3" creationId="{C5028156-5F3A-9055-8330-0FF8F260B29D}"/>
          </ac:spMkLst>
        </pc:spChg>
        <pc:picChg chg="add mod ord">
          <ac:chgData name="RAFAEL ZANARDI DE OLIVEIRA" userId="S::4654328@alunouninter.com::c3950e00-d537-4cd4-99b9-d9f5b32a44e4" providerId="AD" clId="Web-{213D9D4A-2AB5-0FFE-1098-4F4EAAC009D6}" dt="2025-08-06T01:59:58.844" v="316" actId="1076"/>
          <ac:picMkLst>
            <pc:docMk/>
            <pc:sldMk cId="3028742635" sldId="261"/>
            <ac:picMk id="4" creationId="{DACAF38D-E533-D972-79E0-2A3C7296BA3A}"/>
          </ac:picMkLst>
        </pc:picChg>
        <pc:picChg chg="add mod">
          <ac:chgData name="RAFAEL ZANARDI DE OLIVEIRA" userId="S::4654328@alunouninter.com::c3950e00-d537-4cd4-99b9-d9f5b32a44e4" providerId="AD" clId="Web-{213D9D4A-2AB5-0FFE-1098-4F4EAAC009D6}" dt="2025-08-06T02:03:50.385" v="320" actId="14100"/>
          <ac:picMkLst>
            <pc:docMk/>
            <pc:sldMk cId="3028742635" sldId="261"/>
            <ac:picMk id="5" creationId="{90ADEC9B-26E0-658A-24B7-042270718160}"/>
          </ac:picMkLst>
        </pc:picChg>
      </pc:sldChg>
      <pc:sldMasterChg chg="add del addSldLayout delSldLayout">
        <pc:chgData name="RAFAEL ZANARDI DE OLIVEIRA" userId="S::4654328@alunouninter.com::c3950e00-d537-4cd4-99b9-d9f5b32a44e4" providerId="AD" clId="Web-{213D9D4A-2AB5-0FFE-1098-4F4EAAC009D6}" dt="2025-08-05T22:28:24.932" v="8"/>
        <pc:sldMasterMkLst>
          <pc:docMk/>
          <pc:sldMasterMk cId="2675746937" sldId="2147483648"/>
        </pc:sldMasterMkLst>
        <pc:sldLayoutChg chg="add del">
          <pc:chgData name="RAFAEL ZANARDI DE OLIVEIRA" userId="S::4654328@alunouninter.com::c3950e00-d537-4cd4-99b9-d9f5b32a44e4" providerId="AD" clId="Web-{213D9D4A-2AB5-0FFE-1098-4F4EAAC009D6}" dt="2025-08-05T22:28:24.932" v="8"/>
          <pc:sldLayoutMkLst>
            <pc:docMk/>
            <pc:sldMasterMk cId="2675746937" sldId="2147483648"/>
            <pc:sldLayoutMk cId="877683876" sldId="2147483649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932" v="8"/>
          <pc:sldLayoutMkLst>
            <pc:docMk/>
            <pc:sldMasterMk cId="2675746937" sldId="2147483648"/>
            <pc:sldLayoutMk cId="314005268" sldId="2147483650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932" v="8"/>
          <pc:sldLayoutMkLst>
            <pc:docMk/>
            <pc:sldMasterMk cId="2675746937" sldId="2147483648"/>
            <pc:sldLayoutMk cId="3781375764" sldId="2147483651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932" v="8"/>
          <pc:sldLayoutMkLst>
            <pc:docMk/>
            <pc:sldMasterMk cId="2675746937" sldId="2147483648"/>
            <pc:sldLayoutMk cId="2124613824" sldId="2147483652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932" v="8"/>
          <pc:sldLayoutMkLst>
            <pc:docMk/>
            <pc:sldMasterMk cId="2675746937" sldId="2147483648"/>
            <pc:sldLayoutMk cId="3694421058" sldId="2147483653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932" v="8"/>
          <pc:sldLayoutMkLst>
            <pc:docMk/>
            <pc:sldMasterMk cId="2675746937" sldId="2147483648"/>
            <pc:sldLayoutMk cId="3108533492" sldId="2147483654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932" v="8"/>
          <pc:sldLayoutMkLst>
            <pc:docMk/>
            <pc:sldMasterMk cId="2675746937" sldId="2147483648"/>
            <pc:sldLayoutMk cId="578281579" sldId="2147483655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932" v="8"/>
          <pc:sldLayoutMkLst>
            <pc:docMk/>
            <pc:sldMasterMk cId="2675746937" sldId="2147483648"/>
            <pc:sldLayoutMk cId="2217836567" sldId="2147483656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932" v="8"/>
          <pc:sldLayoutMkLst>
            <pc:docMk/>
            <pc:sldMasterMk cId="2675746937" sldId="2147483648"/>
            <pc:sldLayoutMk cId="2245566346" sldId="2147483657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932" v="8"/>
          <pc:sldLayoutMkLst>
            <pc:docMk/>
            <pc:sldMasterMk cId="2675746937" sldId="2147483648"/>
            <pc:sldLayoutMk cId="746588027" sldId="2147483658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932" v="8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mod setBg addSldLayout delSldLayout modSldLayout">
        <pc:chgData name="RAFAEL ZANARDI DE OLIVEIRA" userId="S::4654328@alunouninter.com::c3950e00-d537-4cd4-99b9-d9f5b32a44e4" providerId="AD" clId="Web-{213D9D4A-2AB5-0FFE-1098-4F4EAAC009D6}" dt="2025-08-05T22:55:15.106" v="20"/>
        <pc:sldMasterMkLst>
          <pc:docMk/>
          <pc:sldMasterMk cId="2918735622" sldId="2147483686"/>
        </pc:sldMasterMkLst>
        <pc:sldLayoutChg chg="add del mod setFolMasterObjs">
          <pc:chgData name="RAFAEL ZANARDI DE OLIVEIRA" userId="S::4654328@alunouninter.com::c3950e00-d537-4cd4-99b9-d9f5b32a44e4" providerId="AD" clId="Web-{213D9D4A-2AB5-0FFE-1098-4F4EAAC009D6}" dt="2025-08-05T22:55:15.106" v="20"/>
          <pc:sldLayoutMkLst>
            <pc:docMk/>
            <pc:sldMasterMk cId="2918735622" sldId="2147483686"/>
            <pc:sldLayoutMk cId="602642264" sldId="2147483675"/>
          </pc:sldLayoutMkLst>
        </pc:sldLayoutChg>
        <pc:sldLayoutChg chg="add del mod">
          <pc:chgData name="RAFAEL ZANARDI DE OLIVEIRA" userId="S::4654328@alunouninter.com::c3950e00-d537-4cd4-99b9-d9f5b32a44e4" providerId="AD" clId="Web-{213D9D4A-2AB5-0FFE-1098-4F4EAAC009D6}" dt="2025-08-05T22:55:15.106" v="20"/>
          <pc:sldLayoutMkLst>
            <pc:docMk/>
            <pc:sldMasterMk cId="2918735622" sldId="2147483686"/>
            <pc:sldLayoutMk cId="1588254230" sldId="2147483676"/>
          </pc:sldLayoutMkLst>
        </pc:sldLayoutChg>
        <pc:sldLayoutChg chg="add del mod">
          <pc:chgData name="RAFAEL ZANARDI DE OLIVEIRA" userId="S::4654328@alunouninter.com::c3950e00-d537-4cd4-99b9-d9f5b32a44e4" providerId="AD" clId="Web-{213D9D4A-2AB5-0FFE-1098-4F4EAAC009D6}" dt="2025-08-05T22:55:15.106" v="20"/>
          <pc:sldLayoutMkLst>
            <pc:docMk/>
            <pc:sldMasterMk cId="2918735622" sldId="2147483686"/>
            <pc:sldLayoutMk cId="3672501178" sldId="2147483677"/>
          </pc:sldLayoutMkLst>
        </pc:sldLayoutChg>
        <pc:sldLayoutChg chg="add del mod">
          <pc:chgData name="RAFAEL ZANARDI DE OLIVEIRA" userId="S::4654328@alunouninter.com::c3950e00-d537-4cd4-99b9-d9f5b32a44e4" providerId="AD" clId="Web-{213D9D4A-2AB5-0FFE-1098-4F4EAAC009D6}" dt="2025-08-05T22:55:15.106" v="20"/>
          <pc:sldLayoutMkLst>
            <pc:docMk/>
            <pc:sldMasterMk cId="2918735622" sldId="2147483686"/>
            <pc:sldLayoutMk cId="1470639128" sldId="2147483678"/>
          </pc:sldLayoutMkLst>
        </pc:sldLayoutChg>
        <pc:sldLayoutChg chg="add del mod">
          <pc:chgData name="RAFAEL ZANARDI DE OLIVEIRA" userId="S::4654328@alunouninter.com::c3950e00-d537-4cd4-99b9-d9f5b32a44e4" providerId="AD" clId="Web-{213D9D4A-2AB5-0FFE-1098-4F4EAAC009D6}" dt="2025-08-05T22:55:15.106" v="20"/>
          <pc:sldLayoutMkLst>
            <pc:docMk/>
            <pc:sldMasterMk cId="2918735622" sldId="2147483686"/>
            <pc:sldLayoutMk cId="1550354171" sldId="2147483679"/>
          </pc:sldLayoutMkLst>
        </pc:sldLayoutChg>
        <pc:sldLayoutChg chg="add del mod setFolMasterObjs">
          <pc:chgData name="RAFAEL ZANARDI DE OLIVEIRA" userId="S::4654328@alunouninter.com::c3950e00-d537-4cd4-99b9-d9f5b32a44e4" providerId="AD" clId="Web-{213D9D4A-2AB5-0FFE-1098-4F4EAAC009D6}" dt="2025-08-05T22:55:15.106" v="20"/>
          <pc:sldLayoutMkLst>
            <pc:docMk/>
            <pc:sldMasterMk cId="2918735622" sldId="2147483686"/>
            <pc:sldLayoutMk cId="2558520665" sldId="2147483680"/>
          </pc:sldLayoutMkLst>
        </pc:sldLayoutChg>
        <pc:sldLayoutChg chg="add del mod">
          <pc:chgData name="RAFAEL ZANARDI DE OLIVEIRA" userId="S::4654328@alunouninter.com::c3950e00-d537-4cd4-99b9-d9f5b32a44e4" providerId="AD" clId="Web-{213D9D4A-2AB5-0FFE-1098-4F4EAAC009D6}" dt="2025-08-05T22:55:15.106" v="20"/>
          <pc:sldLayoutMkLst>
            <pc:docMk/>
            <pc:sldMasterMk cId="2918735622" sldId="2147483686"/>
            <pc:sldLayoutMk cId="2113307727" sldId="2147483681"/>
          </pc:sldLayoutMkLst>
        </pc:sldLayoutChg>
        <pc:sldLayoutChg chg="add del mod">
          <pc:chgData name="RAFAEL ZANARDI DE OLIVEIRA" userId="S::4654328@alunouninter.com::c3950e00-d537-4cd4-99b9-d9f5b32a44e4" providerId="AD" clId="Web-{213D9D4A-2AB5-0FFE-1098-4F4EAAC009D6}" dt="2025-08-05T22:55:15.106" v="20"/>
          <pc:sldLayoutMkLst>
            <pc:docMk/>
            <pc:sldMasterMk cId="2918735622" sldId="2147483686"/>
            <pc:sldLayoutMk cId="87685750" sldId="2147483682"/>
          </pc:sldLayoutMkLst>
        </pc:sldLayoutChg>
        <pc:sldLayoutChg chg="add del mod setFolMasterObjs">
          <pc:chgData name="RAFAEL ZANARDI DE OLIVEIRA" userId="S::4654328@alunouninter.com::c3950e00-d537-4cd4-99b9-d9f5b32a44e4" providerId="AD" clId="Web-{213D9D4A-2AB5-0FFE-1098-4F4EAAC009D6}" dt="2025-08-05T22:55:15.106" v="20"/>
          <pc:sldLayoutMkLst>
            <pc:docMk/>
            <pc:sldMasterMk cId="2918735622" sldId="2147483686"/>
            <pc:sldLayoutMk cId="151286171" sldId="2147483683"/>
          </pc:sldLayoutMkLst>
        </pc:sldLayoutChg>
        <pc:sldLayoutChg chg="add del mod">
          <pc:chgData name="RAFAEL ZANARDI DE OLIVEIRA" userId="S::4654328@alunouninter.com::c3950e00-d537-4cd4-99b9-d9f5b32a44e4" providerId="AD" clId="Web-{213D9D4A-2AB5-0FFE-1098-4F4EAAC009D6}" dt="2025-08-05T22:55:15.106" v="20"/>
          <pc:sldLayoutMkLst>
            <pc:docMk/>
            <pc:sldMasterMk cId="2918735622" sldId="2147483686"/>
            <pc:sldLayoutMk cId="2099436010" sldId="2147483684"/>
          </pc:sldLayoutMkLst>
        </pc:sldLayoutChg>
        <pc:sldLayoutChg chg="add del mod">
          <pc:chgData name="RAFAEL ZANARDI DE OLIVEIRA" userId="S::4654328@alunouninter.com::c3950e00-d537-4cd4-99b9-d9f5b32a44e4" providerId="AD" clId="Web-{213D9D4A-2AB5-0FFE-1098-4F4EAAC009D6}" dt="2025-08-05T22:55:15.106" v="20"/>
          <pc:sldLayoutMkLst>
            <pc:docMk/>
            <pc:sldMasterMk cId="2918735622" sldId="2147483686"/>
            <pc:sldLayoutMk cId="3374821420" sldId="2147483685"/>
          </pc:sldLayoutMkLst>
        </pc:sldLayoutChg>
      </pc:sldMasterChg>
      <pc:sldMasterChg chg="add del addSldLayout delSldLayout modSldLayout">
        <pc:chgData name="RAFAEL ZANARDI DE OLIVEIRA" userId="S::4654328@alunouninter.com::c3950e00-d537-4cd4-99b9-d9f5b32a44e4" providerId="AD" clId="Web-{213D9D4A-2AB5-0FFE-1098-4F4EAAC009D6}" dt="2025-08-05T22:54:09.915" v="17"/>
        <pc:sldMasterMkLst>
          <pc:docMk/>
          <pc:sldMasterMk cId="3655394453" sldId="2147483687"/>
        </pc:sldMasterMkLst>
        <pc:sldLayoutChg chg="add del mod replId">
          <pc:chgData name="RAFAEL ZANARDI DE OLIVEIRA" userId="S::4654328@alunouninter.com::c3950e00-d537-4cd4-99b9-d9f5b32a44e4" providerId="AD" clId="Web-{213D9D4A-2AB5-0FFE-1098-4F4EAAC009D6}" dt="2025-08-05T22:54:09.915" v="17"/>
          <pc:sldLayoutMkLst>
            <pc:docMk/>
            <pc:sldMasterMk cId="3655394453" sldId="2147483687"/>
            <pc:sldLayoutMk cId="42248232" sldId="2147483688"/>
          </pc:sldLayoutMkLst>
        </pc:sldLayoutChg>
        <pc:sldLayoutChg chg="add del mod replId">
          <pc:chgData name="RAFAEL ZANARDI DE OLIVEIRA" userId="S::4654328@alunouninter.com::c3950e00-d537-4cd4-99b9-d9f5b32a44e4" providerId="AD" clId="Web-{213D9D4A-2AB5-0FFE-1098-4F4EAAC009D6}" dt="2025-08-05T22:54:09.915" v="17"/>
          <pc:sldLayoutMkLst>
            <pc:docMk/>
            <pc:sldMasterMk cId="3655394453" sldId="2147483687"/>
            <pc:sldLayoutMk cId="1088665333" sldId="2147483689"/>
          </pc:sldLayoutMkLst>
        </pc:sldLayoutChg>
        <pc:sldLayoutChg chg="add del mod replId">
          <pc:chgData name="RAFAEL ZANARDI DE OLIVEIRA" userId="S::4654328@alunouninter.com::c3950e00-d537-4cd4-99b9-d9f5b32a44e4" providerId="AD" clId="Web-{213D9D4A-2AB5-0FFE-1098-4F4EAAC009D6}" dt="2025-08-05T22:54:09.915" v="17"/>
          <pc:sldLayoutMkLst>
            <pc:docMk/>
            <pc:sldMasterMk cId="3655394453" sldId="2147483687"/>
            <pc:sldLayoutMk cId="895127618" sldId="2147483690"/>
          </pc:sldLayoutMkLst>
        </pc:sldLayoutChg>
        <pc:sldLayoutChg chg="add del mod replId">
          <pc:chgData name="RAFAEL ZANARDI DE OLIVEIRA" userId="S::4654328@alunouninter.com::c3950e00-d537-4cd4-99b9-d9f5b32a44e4" providerId="AD" clId="Web-{213D9D4A-2AB5-0FFE-1098-4F4EAAC009D6}" dt="2025-08-05T22:54:09.915" v="17"/>
          <pc:sldLayoutMkLst>
            <pc:docMk/>
            <pc:sldMasterMk cId="3655394453" sldId="2147483687"/>
            <pc:sldLayoutMk cId="2341621983" sldId="2147483691"/>
          </pc:sldLayoutMkLst>
        </pc:sldLayoutChg>
        <pc:sldLayoutChg chg="add del mod replId">
          <pc:chgData name="RAFAEL ZANARDI DE OLIVEIRA" userId="S::4654328@alunouninter.com::c3950e00-d537-4cd4-99b9-d9f5b32a44e4" providerId="AD" clId="Web-{213D9D4A-2AB5-0FFE-1098-4F4EAAC009D6}" dt="2025-08-05T22:54:09.915" v="17"/>
          <pc:sldLayoutMkLst>
            <pc:docMk/>
            <pc:sldMasterMk cId="3655394453" sldId="2147483687"/>
            <pc:sldLayoutMk cId="2047724448" sldId="2147483692"/>
          </pc:sldLayoutMkLst>
        </pc:sldLayoutChg>
        <pc:sldLayoutChg chg="add del mod replId">
          <pc:chgData name="RAFAEL ZANARDI DE OLIVEIRA" userId="S::4654328@alunouninter.com::c3950e00-d537-4cd4-99b9-d9f5b32a44e4" providerId="AD" clId="Web-{213D9D4A-2AB5-0FFE-1098-4F4EAAC009D6}" dt="2025-08-05T22:54:09.915" v="17"/>
          <pc:sldLayoutMkLst>
            <pc:docMk/>
            <pc:sldMasterMk cId="3655394453" sldId="2147483687"/>
            <pc:sldLayoutMk cId="2007825010" sldId="2147483693"/>
          </pc:sldLayoutMkLst>
        </pc:sldLayoutChg>
        <pc:sldLayoutChg chg="add del mod replId">
          <pc:chgData name="RAFAEL ZANARDI DE OLIVEIRA" userId="S::4654328@alunouninter.com::c3950e00-d537-4cd4-99b9-d9f5b32a44e4" providerId="AD" clId="Web-{213D9D4A-2AB5-0FFE-1098-4F4EAAC009D6}" dt="2025-08-05T22:54:09.915" v="17"/>
          <pc:sldLayoutMkLst>
            <pc:docMk/>
            <pc:sldMasterMk cId="3655394453" sldId="2147483687"/>
            <pc:sldLayoutMk cId="1915306739" sldId="2147483694"/>
          </pc:sldLayoutMkLst>
        </pc:sldLayoutChg>
        <pc:sldLayoutChg chg="add del mod replId">
          <pc:chgData name="RAFAEL ZANARDI DE OLIVEIRA" userId="S::4654328@alunouninter.com::c3950e00-d537-4cd4-99b9-d9f5b32a44e4" providerId="AD" clId="Web-{213D9D4A-2AB5-0FFE-1098-4F4EAAC009D6}" dt="2025-08-05T22:54:09.915" v="17"/>
          <pc:sldLayoutMkLst>
            <pc:docMk/>
            <pc:sldMasterMk cId="3655394453" sldId="2147483687"/>
            <pc:sldLayoutMk cId="2287198986" sldId="2147483695"/>
          </pc:sldLayoutMkLst>
        </pc:sldLayoutChg>
        <pc:sldLayoutChg chg="add del mod replId">
          <pc:chgData name="RAFAEL ZANARDI DE OLIVEIRA" userId="S::4654328@alunouninter.com::c3950e00-d537-4cd4-99b9-d9f5b32a44e4" providerId="AD" clId="Web-{213D9D4A-2AB5-0FFE-1098-4F4EAAC009D6}" dt="2025-08-05T22:54:09.915" v="17"/>
          <pc:sldLayoutMkLst>
            <pc:docMk/>
            <pc:sldMasterMk cId="3655394453" sldId="2147483687"/>
            <pc:sldLayoutMk cId="916963073" sldId="2147483696"/>
          </pc:sldLayoutMkLst>
        </pc:sldLayoutChg>
        <pc:sldLayoutChg chg="add del mod replId">
          <pc:chgData name="RAFAEL ZANARDI DE OLIVEIRA" userId="S::4654328@alunouninter.com::c3950e00-d537-4cd4-99b9-d9f5b32a44e4" providerId="AD" clId="Web-{213D9D4A-2AB5-0FFE-1098-4F4EAAC009D6}" dt="2025-08-05T22:54:09.915" v="17"/>
          <pc:sldLayoutMkLst>
            <pc:docMk/>
            <pc:sldMasterMk cId="3655394453" sldId="2147483687"/>
            <pc:sldLayoutMk cId="3157510399" sldId="2147483697"/>
          </pc:sldLayoutMkLst>
        </pc:sldLayoutChg>
        <pc:sldLayoutChg chg="add del mod replId">
          <pc:chgData name="RAFAEL ZANARDI DE OLIVEIRA" userId="S::4654328@alunouninter.com::c3950e00-d537-4cd4-99b9-d9f5b32a44e4" providerId="AD" clId="Web-{213D9D4A-2AB5-0FFE-1098-4F4EAAC009D6}" dt="2025-08-05T22:54:09.915" v="17"/>
          <pc:sldLayoutMkLst>
            <pc:docMk/>
            <pc:sldMasterMk cId="3655394453" sldId="2147483687"/>
            <pc:sldLayoutMk cId="4142622478" sldId="2147483698"/>
          </pc:sldLayoutMkLst>
        </pc:sldLayoutChg>
      </pc:sldMasterChg>
      <pc:sldMasterChg chg="add del addSldLayout delSldLayout">
        <pc:chgData name="RAFAEL ZANARDI DE OLIVEIRA" userId="S::4654328@alunouninter.com::c3950e00-d537-4cd4-99b9-d9f5b32a44e4" providerId="AD" clId="Web-{213D9D4A-2AB5-0FFE-1098-4F4EAAC009D6}" dt="2025-08-05T22:14:24.032" v="5"/>
        <pc:sldMasterMkLst>
          <pc:docMk/>
          <pc:sldMasterMk cId="2287216557" sldId="2147483712"/>
        </pc:sldMasterMkLst>
        <pc:sldLayoutChg chg="add del">
          <pc:chgData name="RAFAEL ZANARDI DE OLIVEIRA" userId="S::4654328@alunouninter.com::c3950e00-d537-4cd4-99b9-d9f5b32a44e4" providerId="AD" clId="Web-{213D9D4A-2AB5-0FFE-1098-4F4EAAC009D6}" dt="2025-08-05T22:14:24.032" v="5"/>
          <pc:sldLayoutMkLst>
            <pc:docMk/>
            <pc:sldMasterMk cId="2287216557" sldId="2147483712"/>
            <pc:sldLayoutMk cId="4147994005" sldId="2147483701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24.032" v="5"/>
          <pc:sldLayoutMkLst>
            <pc:docMk/>
            <pc:sldMasterMk cId="2287216557" sldId="2147483712"/>
            <pc:sldLayoutMk cId="1562721934" sldId="2147483702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24.032" v="5"/>
          <pc:sldLayoutMkLst>
            <pc:docMk/>
            <pc:sldMasterMk cId="2287216557" sldId="2147483712"/>
            <pc:sldLayoutMk cId="1976104659" sldId="2147483703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24.032" v="5"/>
          <pc:sldLayoutMkLst>
            <pc:docMk/>
            <pc:sldMasterMk cId="2287216557" sldId="2147483712"/>
            <pc:sldLayoutMk cId="2959369514" sldId="2147483704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24.032" v="5"/>
          <pc:sldLayoutMkLst>
            <pc:docMk/>
            <pc:sldMasterMk cId="2287216557" sldId="2147483712"/>
            <pc:sldLayoutMk cId="434572259" sldId="2147483705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24.032" v="5"/>
          <pc:sldLayoutMkLst>
            <pc:docMk/>
            <pc:sldMasterMk cId="2287216557" sldId="2147483712"/>
            <pc:sldLayoutMk cId="3567981334" sldId="2147483706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24.032" v="5"/>
          <pc:sldLayoutMkLst>
            <pc:docMk/>
            <pc:sldMasterMk cId="2287216557" sldId="2147483712"/>
            <pc:sldLayoutMk cId="284175588" sldId="2147483707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24.032" v="5"/>
          <pc:sldLayoutMkLst>
            <pc:docMk/>
            <pc:sldMasterMk cId="2287216557" sldId="2147483712"/>
            <pc:sldLayoutMk cId="3482117843" sldId="2147483708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24.032" v="5"/>
          <pc:sldLayoutMkLst>
            <pc:docMk/>
            <pc:sldMasterMk cId="2287216557" sldId="2147483712"/>
            <pc:sldLayoutMk cId="3829366978" sldId="2147483709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24.032" v="5"/>
          <pc:sldLayoutMkLst>
            <pc:docMk/>
            <pc:sldMasterMk cId="2287216557" sldId="2147483712"/>
            <pc:sldLayoutMk cId="1710979888" sldId="2147483710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24.032" v="5"/>
          <pc:sldLayoutMkLst>
            <pc:docMk/>
            <pc:sldMasterMk cId="2287216557" sldId="2147483712"/>
            <pc:sldLayoutMk cId="4175090344" sldId="2147483711"/>
          </pc:sldLayoutMkLst>
        </pc:sldLayoutChg>
      </pc:sldMasterChg>
      <pc:sldMasterChg chg="add del addSldLayout delSldLayout">
        <pc:chgData name="RAFAEL ZANARDI DE OLIVEIRA" userId="S::4654328@alunouninter.com::c3950e00-d537-4cd4-99b9-d9f5b32a44e4" providerId="AD" clId="Web-{213D9D4A-2AB5-0FFE-1098-4F4EAAC009D6}" dt="2025-08-05T22:28:24.870" v="7"/>
        <pc:sldMasterMkLst>
          <pc:docMk/>
          <pc:sldMasterMk cId="1296366258" sldId="2147483725"/>
        </pc:sldMasterMkLst>
        <pc:sldLayoutChg chg="add del">
          <pc:chgData name="RAFAEL ZANARDI DE OLIVEIRA" userId="S::4654328@alunouninter.com::c3950e00-d537-4cd4-99b9-d9f5b32a44e4" providerId="AD" clId="Web-{213D9D4A-2AB5-0FFE-1098-4F4EAAC009D6}" dt="2025-08-05T22:28:24.870" v="7"/>
          <pc:sldLayoutMkLst>
            <pc:docMk/>
            <pc:sldMasterMk cId="1296366258" sldId="2147483725"/>
            <pc:sldLayoutMk cId="1361267019" sldId="2147483714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870" v="7"/>
          <pc:sldLayoutMkLst>
            <pc:docMk/>
            <pc:sldMasterMk cId="1296366258" sldId="2147483725"/>
            <pc:sldLayoutMk cId="2909340116" sldId="2147483715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870" v="7"/>
          <pc:sldLayoutMkLst>
            <pc:docMk/>
            <pc:sldMasterMk cId="1296366258" sldId="2147483725"/>
            <pc:sldLayoutMk cId="3742155428" sldId="2147483716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870" v="7"/>
          <pc:sldLayoutMkLst>
            <pc:docMk/>
            <pc:sldMasterMk cId="1296366258" sldId="2147483725"/>
            <pc:sldLayoutMk cId="590909973" sldId="2147483717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870" v="7"/>
          <pc:sldLayoutMkLst>
            <pc:docMk/>
            <pc:sldMasterMk cId="1296366258" sldId="2147483725"/>
            <pc:sldLayoutMk cId="449695844" sldId="2147483718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870" v="7"/>
          <pc:sldLayoutMkLst>
            <pc:docMk/>
            <pc:sldMasterMk cId="1296366258" sldId="2147483725"/>
            <pc:sldLayoutMk cId="21713138" sldId="2147483719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870" v="7"/>
          <pc:sldLayoutMkLst>
            <pc:docMk/>
            <pc:sldMasterMk cId="1296366258" sldId="2147483725"/>
            <pc:sldLayoutMk cId="3747422416" sldId="2147483720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870" v="7"/>
          <pc:sldLayoutMkLst>
            <pc:docMk/>
            <pc:sldMasterMk cId="1296366258" sldId="2147483725"/>
            <pc:sldLayoutMk cId="1147716193" sldId="2147483721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870" v="7"/>
          <pc:sldLayoutMkLst>
            <pc:docMk/>
            <pc:sldMasterMk cId="1296366258" sldId="2147483725"/>
            <pc:sldLayoutMk cId="1507850049" sldId="2147483722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870" v="7"/>
          <pc:sldLayoutMkLst>
            <pc:docMk/>
            <pc:sldMasterMk cId="1296366258" sldId="2147483725"/>
            <pc:sldLayoutMk cId="2488327886" sldId="2147483723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28:24.870" v="7"/>
          <pc:sldLayoutMkLst>
            <pc:docMk/>
            <pc:sldMasterMk cId="1296366258" sldId="2147483725"/>
            <pc:sldLayoutMk cId="947828462" sldId="2147483724"/>
          </pc:sldLayoutMkLst>
        </pc:sldLayoutChg>
      </pc:sldMasterChg>
      <pc:sldMasterChg chg="add del addSldLayout delSldLayout">
        <pc:chgData name="RAFAEL ZANARDI DE OLIVEIRA" userId="S::4654328@alunouninter.com::c3950e00-d537-4cd4-99b9-d9f5b32a44e4" providerId="AD" clId="Web-{213D9D4A-2AB5-0FFE-1098-4F4EAAC009D6}" dt="2025-08-05T22:14:13.532" v="3"/>
        <pc:sldMasterMkLst>
          <pc:docMk/>
          <pc:sldMasterMk cId="1270050757" sldId="2147483751"/>
        </pc:sldMasterMkLst>
        <pc:sldLayoutChg chg="add del">
          <pc:chgData name="RAFAEL ZANARDI DE OLIVEIRA" userId="S::4654328@alunouninter.com::c3950e00-d537-4cd4-99b9-d9f5b32a44e4" providerId="AD" clId="Web-{213D9D4A-2AB5-0FFE-1098-4F4EAAC009D6}" dt="2025-08-05T22:14:13.532" v="3"/>
          <pc:sldLayoutMkLst>
            <pc:docMk/>
            <pc:sldMasterMk cId="1270050757" sldId="2147483751"/>
            <pc:sldLayoutMk cId="1624326343" sldId="2147483740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13.532" v="3"/>
          <pc:sldLayoutMkLst>
            <pc:docMk/>
            <pc:sldMasterMk cId="1270050757" sldId="2147483751"/>
            <pc:sldLayoutMk cId="3553264097" sldId="2147483741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13.532" v="3"/>
          <pc:sldLayoutMkLst>
            <pc:docMk/>
            <pc:sldMasterMk cId="1270050757" sldId="2147483751"/>
            <pc:sldLayoutMk cId="4099704390" sldId="2147483742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13.532" v="3"/>
          <pc:sldLayoutMkLst>
            <pc:docMk/>
            <pc:sldMasterMk cId="1270050757" sldId="2147483751"/>
            <pc:sldLayoutMk cId="99619047" sldId="2147483743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13.532" v="3"/>
          <pc:sldLayoutMkLst>
            <pc:docMk/>
            <pc:sldMasterMk cId="1270050757" sldId="2147483751"/>
            <pc:sldLayoutMk cId="209560775" sldId="2147483744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13.532" v="3"/>
          <pc:sldLayoutMkLst>
            <pc:docMk/>
            <pc:sldMasterMk cId="1270050757" sldId="2147483751"/>
            <pc:sldLayoutMk cId="386062160" sldId="2147483745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13.532" v="3"/>
          <pc:sldLayoutMkLst>
            <pc:docMk/>
            <pc:sldMasterMk cId="1270050757" sldId="2147483751"/>
            <pc:sldLayoutMk cId="125971728" sldId="2147483746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13.532" v="3"/>
          <pc:sldLayoutMkLst>
            <pc:docMk/>
            <pc:sldMasterMk cId="1270050757" sldId="2147483751"/>
            <pc:sldLayoutMk cId="861121308" sldId="2147483747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13.532" v="3"/>
          <pc:sldLayoutMkLst>
            <pc:docMk/>
            <pc:sldMasterMk cId="1270050757" sldId="2147483751"/>
            <pc:sldLayoutMk cId="3238991442" sldId="2147483748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13.532" v="3"/>
          <pc:sldLayoutMkLst>
            <pc:docMk/>
            <pc:sldMasterMk cId="1270050757" sldId="2147483751"/>
            <pc:sldLayoutMk cId="444572448" sldId="2147483749"/>
          </pc:sldLayoutMkLst>
        </pc:sldLayoutChg>
        <pc:sldLayoutChg chg="add del">
          <pc:chgData name="RAFAEL ZANARDI DE OLIVEIRA" userId="S::4654328@alunouninter.com::c3950e00-d537-4cd4-99b9-d9f5b32a44e4" providerId="AD" clId="Web-{213D9D4A-2AB5-0FFE-1098-4F4EAAC009D6}" dt="2025-08-05T22:14:13.532" v="3"/>
          <pc:sldLayoutMkLst>
            <pc:docMk/>
            <pc:sldMasterMk cId="1270050757" sldId="2147483751"/>
            <pc:sldLayoutMk cId="1697434603" sldId="2147483750"/>
          </pc:sldLayoutMkLst>
        </pc:sldLayoutChg>
      </pc:sldMasterChg>
      <pc:sldMasterChg chg="add mod setBg addSldLayout modSldLayout">
        <pc:chgData name="RAFAEL ZANARDI DE OLIVEIRA" userId="S::4654328@alunouninter.com::c3950e00-d537-4cd4-99b9-d9f5b32a44e4" providerId="AD" clId="Web-{213D9D4A-2AB5-0FFE-1098-4F4EAAC009D6}" dt="2025-08-05T23:19:12.786" v="172"/>
        <pc:sldMasterMkLst>
          <pc:docMk/>
          <pc:sldMasterMk cId="1707339611" sldId="2147483762"/>
        </pc:sldMasterMkLst>
        <pc:sldLayoutChg chg="add mod">
          <pc:chgData name="RAFAEL ZANARDI DE OLIVEIRA" userId="S::4654328@alunouninter.com::c3950e00-d537-4cd4-99b9-d9f5b32a44e4" providerId="AD" clId="Web-{213D9D4A-2AB5-0FFE-1098-4F4EAAC009D6}" dt="2025-08-05T23:19:12.786" v="172"/>
          <pc:sldLayoutMkLst>
            <pc:docMk/>
            <pc:sldMasterMk cId="1707339611" sldId="2147483762"/>
            <pc:sldLayoutMk cId="1890354791" sldId="2147483751"/>
          </pc:sldLayoutMkLst>
        </pc:sldLayoutChg>
        <pc:sldLayoutChg chg="add mod">
          <pc:chgData name="RAFAEL ZANARDI DE OLIVEIRA" userId="S::4654328@alunouninter.com::c3950e00-d537-4cd4-99b9-d9f5b32a44e4" providerId="AD" clId="Web-{213D9D4A-2AB5-0FFE-1098-4F4EAAC009D6}" dt="2025-08-05T23:19:12.786" v="172"/>
          <pc:sldLayoutMkLst>
            <pc:docMk/>
            <pc:sldMasterMk cId="1707339611" sldId="2147483762"/>
            <pc:sldLayoutMk cId="221724870" sldId="2147483752"/>
          </pc:sldLayoutMkLst>
        </pc:sldLayoutChg>
        <pc:sldLayoutChg chg="add mod">
          <pc:chgData name="RAFAEL ZANARDI DE OLIVEIRA" userId="S::4654328@alunouninter.com::c3950e00-d537-4cd4-99b9-d9f5b32a44e4" providerId="AD" clId="Web-{213D9D4A-2AB5-0FFE-1098-4F4EAAC009D6}" dt="2025-08-05T23:19:12.786" v="172"/>
          <pc:sldLayoutMkLst>
            <pc:docMk/>
            <pc:sldMasterMk cId="1707339611" sldId="2147483762"/>
            <pc:sldLayoutMk cId="2508017732" sldId="2147483753"/>
          </pc:sldLayoutMkLst>
        </pc:sldLayoutChg>
        <pc:sldLayoutChg chg="add mod">
          <pc:chgData name="RAFAEL ZANARDI DE OLIVEIRA" userId="S::4654328@alunouninter.com::c3950e00-d537-4cd4-99b9-d9f5b32a44e4" providerId="AD" clId="Web-{213D9D4A-2AB5-0FFE-1098-4F4EAAC009D6}" dt="2025-08-05T23:19:12.786" v="172"/>
          <pc:sldLayoutMkLst>
            <pc:docMk/>
            <pc:sldMasterMk cId="1707339611" sldId="2147483762"/>
            <pc:sldLayoutMk cId="521941945" sldId="2147483754"/>
          </pc:sldLayoutMkLst>
        </pc:sldLayoutChg>
        <pc:sldLayoutChg chg="add mod">
          <pc:chgData name="RAFAEL ZANARDI DE OLIVEIRA" userId="S::4654328@alunouninter.com::c3950e00-d537-4cd4-99b9-d9f5b32a44e4" providerId="AD" clId="Web-{213D9D4A-2AB5-0FFE-1098-4F4EAAC009D6}" dt="2025-08-05T23:19:12.786" v="172"/>
          <pc:sldLayoutMkLst>
            <pc:docMk/>
            <pc:sldMasterMk cId="1707339611" sldId="2147483762"/>
            <pc:sldLayoutMk cId="814408990" sldId="2147483755"/>
          </pc:sldLayoutMkLst>
        </pc:sldLayoutChg>
        <pc:sldLayoutChg chg="add mod">
          <pc:chgData name="RAFAEL ZANARDI DE OLIVEIRA" userId="S::4654328@alunouninter.com::c3950e00-d537-4cd4-99b9-d9f5b32a44e4" providerId="AD" clId="Web-{213D9D4A-2AB5-0FFE-1098-4F4EAAC009D6}" dt="2025-08-05T23:19:12.786" v="172"/>
          <pc:sldLayoutMkLst>
            <pc:docMk/>
            <pc:sldMasterMk cId="1707339611" sldId="2147483762"/>
            <pc:sldLayoutMk cId="2967277176" sldId="2147483756"/>
          </pc:sldLayoutMkLst>
        </pc:sldLayoutChg>
        <pc:sldLayoutChg chg="add mod">
          <pc:chgData name="RAFAEL ZANARDI DE OLIVEIRA" userId="S::4654328@alunouninter.com::c3950e00-d537-4cd4-99b9-d9f5b32a44e4" providerId="AD" clId="Web-{213D9D4A-2AB5-0FFE-1098-4F4EAAC009D6}" dt="2025-08-05T23:19:12.786" v="172"/>
          <pc:sldLayoutMkLst>
            <pc:docMk/>
            <pc:sldMasterMk cId="1707339611" sldId="2147483762"/>
            <pc:sldLayoutMk cId="2956806593" sldId="2147483757"/>
          </pc:sldLayoutMkLst>
        </pc:sldLayoutChg>
        <pc:sldLayoutChg chg="add mod">
          <pc:chgData name="RAFAEL ZANARDI DE OLIVEIRA" userId="S::4654328@alunouninter.com::c3950e00-d537-4cd4-99b9-d9f5b32a44e4" providerId="AD" clId="Web-{213D9D4A-2AB5-0FFE-1098-4F4EAAC009D6}" dt="2025-08-05T23:19:12.786" v="172"/>
          <pc:sldLayoutMkLst>
            <pc:docMk/>
            <pc:sldMasterMk cId="1707339611" sldId="2147483762"/>
            <pc:sldLayoutMk cId="336336590" sldId="2147483758"/>
          </pc:sldLayoutMkLst>
        </pc:sldLayoutChg>
        <pc:sldLayoutChg chg="add mod">
          <pc:chgData name="RAFAEL ZANARDI DE OLIVEIRA" userId="S::4654328@alunouninter.com::c3950e00-d537-4cd4-99b9-d9f5b32a44e4" providerId="AD" clId="Web-{213D9D4A-2AB5-0FFE-1098-4F4EAAC009D6}" dt="2025-08-05T23:19:12.786" v="172"/>
          <pc:sldLayoutMkLst>
            <pc:docMk/>
            <pc:sldMasterMk cId="1707339611" sldId="2147483762"/>
            <pc:sldLayoutMk cId="3078821458" sldId="2147483759"/>
          </pc:sldLayoutMkLst>
        </pc:sldLayoutChg>
        <pc:sldLayoutChg chg="add mod">
          <pc:chgData name="RAFAEL ZANARDI DE OLIVEIRA" userId="S::4654328@alunouninter.com::c3950e00-d537-4cd4-99b9-d9f5b32a44e4" providerId="AD" clId="Web-{213D9D4A-2AB5-0FFE-1098-4F4EAAC009D6}" dt="2025-08-05T23:19:12.786" v="172"/>
          <pc:sldLayoutMkLst>
            <pc:docMk/>
            <pc:sldMasterMk cId="1707339611" sldId="2147483762"/>
            <pc:sldLayoutMk cId="1078368362" sldId="2147483760"/>
          </pc:sldLayoutMkLst>
        </pc:sldLayoutChg>
        <pc:sldLayoutChg chg="add mod">
          <pc:chgData name="RAFAEL ZANARDI DE OLIVEIRA" userId="S::4654328@alunouninter.com::c3950e00-d537-4cd4-99b9-d9f5b32a44e4" providerId="AD" clId="Web-{213D9D4A-2AB5-0FFE-1098-4F4EAAC009D6}" dt="2025-08-05T23:19:12.786" v="172"/>
          <pc:sldLayoutMkLst>
            <pc:docMk/>
            <pc:sldMasterMk cId="1707339611" sldId="2147483762"/>
            <pc:sldLayoutMk cId="1337424981" sldId="21474837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80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94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27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3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82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6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42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0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35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2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01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3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3158" y="1092543"/>
            <a:ext cx="4039738" cy="2074675"/>
          </a:xfrm>
        </p:spPr>
        <p:txBody>
          <a:bodyPr anchor="b">
            <a:normAutofit/>
          </a:bodyPr>
          <a:lstStyle/>
          <a:p>
            <a:pPr algn="r"/>
            <a:r>
              <a:rPr lang="de-DE" sz="4500" b="0" err="1">
                <a:ea typeface="+mj-lt"/>
                <a:cs typeface="+mj-lt"/>
              </a:rPr>
              <a:t>Plataforma</a:t>
            </a:r>
            <a:r>
              <a:rPr lang="de-DE" sz="4500" b="0" dirty="0">
                <a:ea typeface="+mj-lt"/>
                <a:cs typeface="+mj-lt"/>
              </a:rPr>
              <a:t> </a:t>
            </a:r>
            <a:r>
              <a:rPr lang="de-DE" sz="4500" b="0" err="1">
                <a:ea typeface="+mj-lt"/>
                <a:cs typeface="+mj-lt"/>
              </a:rPr>
              <a:t>Automotiva</a:t>
            </a:r>
            <a:r>
              <a:rPr lang="de-DE" sz="4500" b="0" dirty="0">
                <a:ea typeface="+mj-lt"/>
                <a:cs typeface="+mj-lt"/>
              </a:rPr>
              <a:t> </a:t>
            </a:r>
            <a:r>
              <a:rPr lang="de-DE" sz="4500" b="0" err="1">
                <a:ea typeface="+mj-lt"/>
                <a:cs typeface="+mj-lt"/>
              </a:rPr>
              <a:t>Integrada</a:t>
            </a:r>
            <a:endParaRPr lang="pt-BR" sz="450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3159" y="5170453"/>
            <a:ext cx="4076458" cy="9901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de-DE" err="1">
                <a:ea typeface="+mn-lt"/>
                <a:cs typeface="+mn-lt"/>
              </a:rPr>
              <a:t>Soluções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Digitais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para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Oficinas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Autopeças</a:t>
            </a:r>
            <a:r>
              <a:rPr lang="de-DE" dirty="0">
                <a:ea typeface="+mn-lt"/>
                <a:cs typeface="+mn-lt"/>
              </a:rPr>
              <a:t> e </a:t>
            </a:r>
            <a:r>
              <a:rPr lang="de-DE" err="1">
                <a:ea typeface="+mn-lt"/>
                <a:cs typeface="+mn-lt"/>
              </a:rPr>
              <a:t>Borracharias</a:t>
            </a:r>
            <a:endParaRPr lang="pt-BR"/>
          </a:p>
        </p:txBody>
      </p:sp>
      <p:sp>
        <p:nvSpPr>
          <p:cNvPr id="50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E423F3-18C5-B89F-78EC-43BA9EE50289}"/>
              </a:ext>
            </a:extLst>
          </p:cNvPr>
          <p:cNvSpPr txBox="1"/>
          <p:nvPr/>
        </p:nvSpPr>
        <p:spPr>
          <a:xfrm>
            <a:off x="105011" y="6388651"/>
            <a:ext cx="6137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Rafael Zanardi de Oliveira        RU: 4654328</a:t>
            </a: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BC3F954B-887D-7D81-D109-E0C240285C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38909" r="-1" b="-1"/>
          <a:stretch>
            <a:fillRect/>
          </a:stretch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pic>
        <p:nvPicPr>
          <p:cNvPr id="11" name="Imagem 10" descr="Carro parado na rua&#10;&#10;O conteúdo gerado por IA pode estar incorreto.">
            <a:extLst>
              <a:ext uri="{FF2B5EF4-FFF2-40B4-BE49-F238E27FC236}">
                <a16:creationId xmlns:a16="http://schemas.microsoft.com/office/drawing/2014/main" id="{58D87E6E-20D4-ACCE-5196-3056D482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39" t="2703" r="20610" b="2991"/>
          <a:stretch>
            <a:fillRect/>
          </a:stretch>
        </p:blipFill>
        <p:spPr>
          <a:xfrm>
            <a:off x="7023252" y="2776757"/>
            <a:ext cx="3773286" cy="2883894"/>
          </a:xfrm>
          <a:prstGeom prst="rect">
            <a:avLst/>
          </a:prstGeom>
        </p:spPr>
      </p:pic>
      <p:pic>
        <p:nvPicPr>
          <p:cNvPr id="9" name="Imagem 8" descr="Mão segurando celular com tela ligada&#10;&#10;O conteúdo gerado por IA pode estar incorreto.">
            <a:extLst>
              <a:ext uri="{FF2B5EF4-FFF2-40B4-BE49-F238E27FC236}">
                <a16:creationId xmlns:a16="http://schemas.microsoft.com/office/drawing/2014/main" id="{FCA42259-DE20-A049-0B61-3E14F462D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695" y="2504329"/>
            <a:ext cx="6646153" cy="37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16E22D1-3047-4104-A777-36306803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35" y="1719262"/>
            <a:ext cx="10457731" cy="3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6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4B096-0BE6-2436-0A60-C1E9E7D42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ea typeface="+mj-lt"/>
                <a:cs typeface="+mj-lt"/>
              </a:rPr>
              <a:t>Conectando a Solução aos Objetivos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37A9E0-5262-EE5A-70E5-97C4B91A5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388"/>
            <a:ext cx="10515600" cy="477754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pt-BR" b="1" dirty="0">
                <a:ea typeface="+mn-lt"/>
                <a:cs typeface="+mn-lt"/>
              </a:rPr>
              <a:t>Lista de Resultados: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Eficiência:</a:t>
            </a:r>
            <a:r>
              <a:rPr lang="pt-BR" dirty="0">
                <a:ea typeface="+mn-lt"/>
                <a:cs typeface="+mn-lt"/>
              </a:rPr>
              <a:t> Cadastro de clientes e veículos em um só lugar. Gestão de estoque e OS que automatizam processos manuais.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Satisfação:</a:t>
            </a:r>
            <a:r>
              <a:rPr lang="pt-BR" dirty="0">
                <a:ea typeface="+mn-lt"/>
                <a:cs typeface="+mn-lt"/>
              </a:rPr>
              <a:t> O cliente recebe uma fatura detalhada e transparente, com todos os custos claramente discriminados.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Colaboração:</a:t>
            </a:r>
            <a:r>
              <a:rPr lang="pt-BR" dirty="0">
                <a:ea typeface="+mn-lt"/>
                <a:cs typeface="+mn-lt"/>
              </a:rPr>
              <a:t> A gestão de clientes e o sistema de aprovação de exclusão forçam a comunicação entre os estabelecimentos.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Escalabilidade:</a:t>
            </a:r>
            <a:r>
              <a:rPr lang="pt-BR" dirty="0">
                <a:ea typeface="+mn-lt"/>
                <a:cs typeface="+mn-lt"/>
              </a:rPr>
              <a:t> A plataforma foi construída de forma modular, permitindo a adição de novas funcionalidades facilmente no futuro.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797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A8A71-51CC-D334-0AFE-C8DD1837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a typeface="+mj-lt"/>
                <a:cs typeface="+mj-lt"/>
              </a:rPr>
              <a:t>Conclusão 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C6A0C3-59BA-0D8D-6C52-4C0ACFE3D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>
                <a:ea typeface="+mn-lt"/>
                <a:cs typeface="+mn-lt"/>
              </a:rPr>
              <a:t>A plataforma automotiva é um projeto funcional e seguro que atinge todos os objetivos iniciais, mostrando o potencial de uma gestão integrada e colaborativa.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31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B8E31-3DA0-E09C-DBC5-1231ED0EB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a typeface="+mj-lt"/>
                <a:cs typeface="+mj-lt"/>
              </a:rPr>
              <a:t>O Problema e a Solução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D3819-3EC3-DB72-C0DF-71EA7E792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5655" cy="475843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pt-BR" b="1" dirty="0">
                <a:ea typeface="+mn-lt"/>
                <a:cs typeface="+mn-lt"/>
              </a:rPr>
              <a:t>Problema:</a:t>
            </a:r>
            <a:endParaRPr lang="pt-BR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Estabelecimentos operam de forma isolada, gerando ineficiência.</a:t>
            </a:r>
            <a:endParaRPr lang="pt-BR"/>
          </a:p>
          <a:p>
            <a:pPr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Falta de comunicação entre os serviços.</a:t>
            </a:r>
            <a:endParaRPr lang="pt-BR"/>
          </a:p>
          <a:p>
            <a:pPr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Experiência fragmentada para o cliente.</a:t>
            </a:r>
            <a:endParaRPr lang="pt-BR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EA4F46-23C6-2EA4-5827-30AD3B7219A6}"/>
              </a:ext>
            </a:extLst>
          </p:cNvPr>
          <p:cNvSpPr txBox="1"/>
          <p:nvPr/>
        </p:nvSpPr>
        <p:spPr>
          <a:xfrm>
            <a:off x="6096000" y="1826712"/>
            <a:ext cx="5949863" cy="4361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ea typeface="+mn-lt"/>
                <a:cs typeface="+mn-lt"/>
              </a:rPr>
              <a:t>Solução:</a:t>
            </a:r>
            <a:endParaRPr lang="pt-BR" sz="3200"/>
          </a:p>
          <a:p>
            <a:pPr marL="285750" indent="-285750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Plataforma online unificada com logins dedicados.</a:t>
            </a:r>
            <a:endParaRPr lang="pt-BR" sz="3200"/>
          </a:p>
          <a:p>
            <a:pPr marL="285750" indent="-285750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Gestão integrada de clientes, estoque e serviços.</a:t>
            </a:r>
            <a:endParaRPr lang="pt-BR" sz="3200"/>
          </a:p>
          <a:p>
            <a:pPr marL="285750" indent="-285750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Ambiente colaborativo e treinamento que beneficia todos os estabelecimentos.</a:t>
            </a:r>
            <a:endParaRPr lang="pt-BR" sz="3200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37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325C930-80ED-8A37-86DE-B14052FE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700" y="2414529"/>
            <a:ext cx="6499009" cy="4149687"/>
          </a:xfrm>
          <a:prstGeom prst="rect">
            <a:avLst/>
          </a:prstGeom>
        </p:spPr>
      </p:pic>
      <p:pic>
        <p:nvPicPr>
          <p:cNvPr id="5" name="Imagem 4" descr="Carro parado na rua&#10;&#10;O conteúdo gerado por IA pode estar incorreto.">
            <a:extLst>
              <a:ext uri="{FF2B5EF4-FFF2-40B4-BE49-F238E27FC236}">
                <a16:creationId xmlns:a16="http://schemas.microsoft.com/office/drawing/2014/main" id="{ACBE8D25-4DBF-B6B7-C814-521F492C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81" y="297962"/>
            <a:ext cx="4874965" cy="25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5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7B712-42E5-3373-2CC9-02C32C9D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a typeface="+mj-lt"/>
                <a:cs typeface="+mj-lt"/>
              </a:rPr>
              <a:t>O que a Plataforma Entrega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124B65-801E-313A-3620-459705C42B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BR" b="1" dirty="0">
                <a:ea typeface="+mn-lt"/>
                <a:cs typeface="+mn-lt"/>
              </a:rPr>
              <a:t>Objetivos Estratégicos: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Aumento da Eficiência Operacional.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Maior Satisfação do Cliente.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Redução de Custos e Aumento da Lucratividade.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Melhoria na Cooperação Empresarial.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66D20E-AF73-0DCD-4B49-F641F31C4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47840" cy="454413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BR" b="1" dirty="0">
                <a:ea typeface="+mn-lt"/>
                <a:cs typeface="+mn-lt"/>
              </a:rPr>
              <a:t>Requisitos Funcionais: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Gestão de Clientes:</a:t>
            </a:r>
            <a:r>
              <a:rPr lang="pt-BR" dirty="0">
                <a:ea typeface="+mn-lt"/>
                <a:cs typeface="+mn-lt"/>
              </a:rPr>
              <a:t> CRUD, busca e sistema de aprovação de exclusão.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Gestão de Estoque:</a:t>
            </a:r>
            <a:r>
              <a:rPr lang="pt-BR" dirty="0">
                <a:ea typeface="+mn-lt"/>
                <a:cs typeface="+mn-lt"/>
              </a:rPr>
              <a:t> Listagem, cadastro e relatório para Peças e Pneus.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Gestão de OS e Agendamentos:</a:t>
            </a:r>
            <a:r>
              <a:rPr lang="pt-BR" dirty="0">
                <a:ea typeface="+mn-lt"/>
                <a:cs typeface="+mn-lt"/>
              </a:rPr>
              <a:t> Módulo completo para controlar serviços e itens.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953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abela&#10;&#10;O conteúdo gerado por IA pode estar incorreto.">
            <a:extLst>
              <a:ext uri="{FF2B5EF4-FFF2-40B4-BE49-F238E27FC236}">
                <a16:creationId xmlns:a16="http://schemas.microsoft.com/office/drawing/2014/main" id="{3039FA11-12E4-CEAC-9238-8E2C0163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89" y="2284737"/>
            <a:ext cx="5263194" cy="300462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E6A6F67-0A4B-7674-9323-12F02DA4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17" y="151462"/>
            <a:ext cx="5269736" cy="2038160"/>
          </a:xfrm>
          <a:prstGeom prst="rect">
            <a:avLst/>
          </a:prstGeom>
        </p:spPr>
      </p:pic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0B0543CF-1E90-429A-9E62-400040240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17" y="5376616"/>
            <a:ext cx="6665207" cy="132859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BAB4F8D-97BB-CFBC-1F17-0633C2407494}"/>
              </a:ext>
            </a:extLst>
          </p:cNvPr>
          <p:cNvSpPr txBox="1"/>
          <p:nvPr/>
        </p:nvSpPr>
        <p:spPr>
          <a:xfrm>
            <a:off x="7167201" y="32462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Gerenciamento de Clientes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CF89B6F-5B2C-5B87-68DB-82951ABA0173}"/>
              </a:ext>
            </a:extLst>
          </p:cNvPr>
          <p:cNvSpPr txBox="1"/>
          <p:nvPr/>
        </p:nvSpPr>
        <p:spPr>
          <a:xfrm>
            <a:off x="7167555" y="326433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Inventário de Peças / Pneus</a:t>
            </a:r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D4DB8D-8836-D2B4-299B-756890A06B62}"/>
              </a:ext>
            </a:extLst>
          </p:cNvPr>
          <p:cNvSpPr txBox="1"/>
          <p:nvPr/>
        </p:nvSpPr>
        <p:spPr>
          <a:xfrm>
            <a:off x="8219454" y="566968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Agendamento de Serviços</a:t>
            </a:r>
          </a:p>
        </p:txBody>
      </p:sp>
    </p:spTree>
    <p:extLst>
      <p:ext uri="{BB962C8B-B14F-4D97-AF65-F5344CB8AC3E}">
        <p14:creationId xmlns:p14="http://schemas.microsoft.com/office/powerpoint/2010/main" val="117930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9392-F6A1-840F-77BA-3A739F8D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ea typeface="+mj-lt"/>
                <a:cs typeface="+mj-lt"/>
              </a:rPr>
              <a:t>Demonstração - Uma Ordem de Serviço na Prática</a:t>
            </a:r>
            <a:endParaRPr lang="pt-BR" sz="3600" dirty="0"/>
          </a:p>
        </p:txBody>
      </p:sp>
      <p:pic>
        <p:nvPicPr>
          <p:cNvPr id="4" name="Espaço Reservado para Conteúdo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ACAF38D-E533-D972-79E0-2A3C7296B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325" y="1577745"/>
            <a:ext cx="4606145" cy="3727049"/>
          </a:xfrm>
          <a:prstGeom prst="rect">
            <a:avLst/>
          </a:prstGeom>
        </p:spPr>
      </p:pic>
      <p:pic>
        <p:nvPicPr>
          <p:cNvPr id="3" name="Imagem 2" descr="Tela de vídeo game&#10;&#10;O conteúdo gerado por IA pode estar incorreto.">
            <a:extLst>
              <a:ext uri="{FF2B5EF4-FFF2-40B4-BE49-F238E27FC236}">
                <a16:creationId xmlns:a16="http://schemas.microsoft.com/office/drawing/2014/main" id="{136AEEDB-FFD9-E1CC-6EAE-A8CE9F92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66" y="2634178"/>
            <a:ext cx="6210186" cy="19293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790293-0408-6B3D-88A9-9B710A1793A6}"/>
              </a:ext>
            </a:extLst>
          </p:cNvPr>
          <p:cNvSpPr txBox="1"/>
          <p:nvPr/>
        </p:nvSpPr>
        <p:spPr>
          <a:xfrm>
            <a:off x="941869" y="5306215"/>
            <a:ext cx="16387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dirty="0">
                <a:latin typeface="Aptos"/>
              </a:rPr>
              <a:t>Adicionar Item à OS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BAE03C-69E8-6323-63E4-C96DCE7F598A}"/>
              </a:ext>
            </a:extLst>
          </p:cNvPr>
          <p:cNvSpPr txBox="1"/>
          <p:nvPr/>
        </p:nvSpPr>
        <p:spPr>
          <a:xfrm>
            <a:off x="5944639" y="4665981"/>
            <a:ext cx="22057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dirty="0">
                <a:latin typeface="Aptos"/>
              </a:rPr>
              <a:t>Itens da 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874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CD54F-9607-98B4-F4ED-FFE613CD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5" cy="1345615"/>
          </a:xfrm>
        </p:spPr>
        <p:txBody>
          <a:bodyPr>
            <a:normAutofit fontScale="90000"/>
          </a:bodyPr>
          <a:lstStyle/>
          <a:p>
            <a:r>
              <a:rPr lang="pt-BR" b="1" dirty="0">
                <a:ea typeface="+mj-lt"/>
                <a:cs typeface="+mj-lt"/>
              </a:rPr>
              <a:t>Prova de Conceito - Segurança e Colaboração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6A8736-BE08-AAD9-7560-0B8EA67B8E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>
                <a:ea typeface="+mn-lt"/>
                <a:cs typeface="+mn-lt"/>
              </a:rPr>
              <a:t>Sistema de Aprovação:</a:t>
            </a:r>
            <a:br>
              <a:rPr lang="pt-BR" b="1" dirty="0">
                <a:ea typeface="+mn-lt"/>
                <a:cs typeface="+mn-lt"/>
              </a:rPr>
            </a:br>
            <a:endParaRPr lang="pt-BR" dirty="0"/>
          </a:p>
          <a:p>
            <a:r>
              <a:rPr lang="pt-BR" dirty="0">
                <a:ea typeface="+mn-lt"/>
                <a:cs typeface="+mn-lt"/>
              </a:rPr>
              <a:t>A exclusão de clientes é um processo colaborativo, evitando perdas de dados críticos.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Requer a aprovação de todos os estabelecimentos.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4304015-87E6-AA0F-3A0A-7E24459F20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>
                <a:ea typeface="+mn-lt"/>
                <a:cs typeface="+mn-lt"/>
              </a:rPr>
              <a:t>Restrição de Acesso:</a:t>
            </a:r>
            <a:br>
              <a:rPr lang="pt-BR" b="1" dirty="0">
                <a:ea typeface="+mn-lt"/>
                <a:cs typeface="+mn-lt"/>
              </a:rPr>
            </a:br>
            <a:endParaRPr lang="pt-BR"/>
          </a:p>
          <a:p>
            <a:r>
              <a:rPr lang="pt-BR" dirty="0">
                <a:ea typeface="+mn-lt"/>
                <a:cs typeface="+mn-lt"/>
              </a:rPr>
              <a:t>Cada usuário vê apenas os dados de seu próprio setor.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Apenas o Admin tem acesso à visão geral.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970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ACE5A608-9CC4-5454-2136-718FD3BDF4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070158" y="404622"/>
            <a:ext cx="3948701" cy="14762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FE2F78-2228-31E6-3E83-F11C2AEF1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840" y="2692762"/>
            <a:ext cx="6043180" cy="4009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m 6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993C8C37-2500-F8F5-D538-11F007028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25" y="3745582"/>
            <a:ext cx="7360820" cy="24348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85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FE2C3-7886-FBFF-F8D5-C7CF895C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ea typeface="+mj-lt"/>
                <a:cs typeface="+mj-lt"/>
              </a:rPr>
              <a:t>Conectando a Solução aos Objetivos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72990D-9D5D-655A-C26C-126BDE6A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>
                <a:ea typeface="+mn-lt"/>
                <a:cs typeface="+mn-lt"/>
              </a:rPr>
              <a:t>Eficiência Operacional:</a:t>
            </a:r>
            <a:r>
              <a:rPr lang="pt-BR" dirty="0">
                <a:ea typeface="+mn-lt"/>
                <a:cs typeface="+mn-lt"/>
              </a:rPr>
              <a:t> Módulos de cadastro, listagem e busca reduzem drasticamente o tempo gasto em tarefas manuais e burocráticas.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Maior Satisfação:</a:t>
            </a:r>
            <a:r>
              <a:rPr lang="pt-BR" dirty="0">
                <a:ea typeface="+mn-lt"/>
                <a:cs typeface="+mn-lt"/>
              </a:rPr>
              <a:t> O cliente recebe um atendimento mais rápido e uma fatura detalhada e transparente.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Cooperação Empresarial:</a:t>
            </a:r>
            <a:r>
              <a:rPr lang="pt-BR" dirty="0">
                <a:ea typeface="+mn-lt"/>
                <a:cs typeface="+mn-lt"/>
              </a:rPr>
              <a:t> A plataforma atua como o ponto de união entre os três estabelecimentos, criando um ecossistema de trabalho integrado e mais produtivo.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994979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estalt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GradientVTI</vt:lpstr>
      <vt:lpstr>Plataforma Automotiva Integrada</vt:lpstr>
      <vt:lpstr>O Problema e a Solução</vt:lpstr>
      <vt:lpstr>Apresentação do PowerPoint</vt:lpstr>
      <vt:lpstr>O que a Plataforma Entrega</vt:lpstr>
      <vt:lpstr>Apresentação do PowerPoint</vt:lpstr>
      <vt:lpstr>Demonstração - Uma Ordem de Serviço na Prática</vt:lpstr>
      <vt:lpstr>Prova de Conceito - Segurança e Colaboração</vt:lpstr>
      <vt:lpstr>Apresentação do PowerPoint</vt:lpstr>
      <vt:lpstr>Conectando a Solução aos Objetivos</vt:lpstr>
      <vt:lpstr>Apresentação do PowerPoint</vt:lpstr>
      <vt:lpstr>Conectando a Solução aos Objetivos</vt:lpstr>
      <vt:lpstr>Conclusão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264</cp:revision>
  <dcterms:created xsi:type="dcterms:W3CDTF">2025-08-05T22:13:22Z</dcterms:created>
  <dcterms:modified xsi:type="dcterms:W3CDTF">2025-08-07T22:30:09Z</dcterms:modified>
</cp:coreProperties>
</file>